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Default Extension="png" ContentType="image/png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Default Extension="jpg" ContentType="image/jpg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x="18288000" cy="10287000"/>
  <p:notesSz cx="18288000" cy="10287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500" b="0" i="0">
                <a:solidFill>
                  <a:srgbClr val="F0EDE9"/>
                </a:solidFill>
                <a:latin typeface="Microsoft Sans Serif"/>
                <a:cs typeface="Microsoft Sans Serif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4900" b="0" i="0">
                <a:solidFill>
                  <a:srgbClr val="F0EDE9"/>
                </a:solidFill>
                <a:latin typeface="Lucida Sans Unicode"/>
                <a:cs typeface="Lucida Sans Unicode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500" b="0" i="0">
                <a:solidFill>
                  <a:srgbClr val="F0EDE9"/>
                </a:solidFill>
                <a:latin typeface="Microsoft Sans Serif"/>
                <a:cs typeface="Microsoft Sans Serif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500" b="0" i="0">
                <a:solidFill>
                  <a:srgbClr val="F0EDE9"/>
                </a:solidFill>
                <a:latin typeface="Microsoft Sans Serif"/>
                <a:cs typeface="Microsoft Sans Serif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0EDE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1807" y="2980418"/>
            <a:ext cx="7124065" cy="4327525"/>
          </a:xfrm>
          <a:custGeom>
            <a:avLst/>
            <a:gdLst/>
            <a:ahLst/>
            <a:cxnLst/>
            <a:rect l="l" t="t" r="r" b="b"/>
            <a:pathLst>
              <a:path w="7124065" h="4327525">
                <a:moveTo>
                  <a:pt x="0" y="0"/>
                </a:moveTo>
                <a:lnTo>
                  <a:pt x="0" y="4327282"/>
                </a:lnTo>
                <a:lnTo>
                  <a:pt x="4962487" y="4327282"/>
                </a:lnTo>
                <a:lnTo>
                  <a:pt x="5012006" y="4325718"/>
                </a:lnTo>
                <a:lnTo>
                  <a:pt x="5061352" y="4323079"/>
                </a:lnTo>
                <a:lnTo>
                  <a:pt x="5110510" y="4319372"/>
                </a:lnTo>
                <a:lnTo>
                  <a:pt x="5159462" y="4314608"/>
                </a:lnTo>
                <a:lnTo>
                  <a:pt x="5208195" y="4308793"/>
                </a:lnTo>
                <a:lnTo>
                  <a:pt x="5256690" y="4301937"/>
                </a:lnTo>
                <a:lnTo>
                  <a:pt x="5304933" y="4294048"/>
                </a:lnTo>
                <a:lnTo>
                  <a:pt x="5352907" y="4285134"/>
                </a:lnTo>
                <a:lnTo>
                  <a:pt x="5400597" y="4275205"/>
                </a:lnTo>
                <a:lnTo>
                  <a:pt x="5447986" y="4264268"/>
                </a:lnTo>
                <a:lnTo>
                  <a:pt x="5495059" y="4252331"/>
                </a:lnTo>
                <a:lnTo>
                  <a:pt x="5541799" y="4239405"/>
                </a:lnTo>
                <a:lnTo>
                  <a:pt x="5588191" y="4225496"/>
                </a:lnTo>
                <a:lnTo>
                  <a:pt x="5634219" y="4210613"/>
                </a:lnTo>
                <a:lnTo>
                  <a:pt x="5679866" y="4194765"/>
                </a:lnTo>
                <a:lnTo>
                  <a:pt x="5725117" y="4177961"/>
                </a:lnTo>
                <a:lnTo>
                  <a:pt x="5769956" y="4160208"/>
                </a:lnTo>
                <a:lnTo>
                  <a:pt x="5814367" y="4141515"/>
                </a:lnTo>
                <a:lnTo>
                  <a:pt x="5858333" y="4121891"/>
                </a:lnTo>
                <a:lnTo>
                  <a:pt x="5901839" y="4101345"/>
                </a:lnTo>
                <a:lnTo>
                  <a:pt x="5944870" y="4079883"/>
                </a:lnTo>
                <a:lnTo>
                  <a:pt x="5987408" y="4057517"/>
                </a:lnTo>
                <a:lnTo>
                  <a:pt x="6029438" y="4034252"/>
                </a:lnTo>
                <a:lnTo>
                  <a:pt x="6070944" y="4010099"/>
                </a:lnTo>
                <a:lnTo>
                  <a:pt x="6111910" y="3985065"/>
                </a:lnTo>
                <a:lnTo>
                  <a:pt x="6152320" y="3959160"/>
                </a:lnTo>
                <a:lnTo>
                  <a:pt x="6192158" y="3932390"/>
                </a:lnTo>
                <a:lnTo>
                  <a:pt x="6231409" y="3904766"/>
                </a:lnTo>
                <a:lnTo>
                  <a:pt x="6270055" y="3876295"/>
                </a:lnTo>
                <a:lnTo>
                  <a:pt x="6308082" y="3846986"/>
                </a:lnTo>
                <a:lnTo>
                  <a:pt x="6345473" y="3816848"/>
                </a:lnTo>
                <a:lnTo>
                  <a:pt x="6382213" y="3785888"/>
                </a:lnTo>
                <a:lnTo>
                  <a:pt x="6418284" y="3754116"/>
                </a:lnTo>
                <a:lnTo>
                  <a:pt x="6453672" y="3721539"/>
                </a:lnTo>
                <a:lnTo>
                  <a:pt x="6488361" y="3688167"/>
                </a:lnTo>
                <a:lnTo>
                  <a:pt x="6522334" y="3654008"/>
                </a:lnTo>
                <a:lnTo>
                  <a:pt x="6555575" y="3619069"/>
                </a:lnTo>
                <a:lnTo>
                  <a:pt x="6588069" y="3583361"/>
                </a:lnTo>
                <a:lnTo>
                  <a:pt x="6619799" y="3546891"/>
                </a:lnTo>
                <a:lnTo>
                  <a:pt x="6650750" y="3509667"/>
                </a:lnTo>
                <a:lnTo>
                  <a:pt x="6680905" y="3471698"/>
                </a:lnTo>
                <a:lnTo>
                  <a:pt x="6710250" y="3432993"/>
                </a:lnTo>
                <a:lnTo>
                  <a:pt x="6738766" y="3393560"/>
                </a:lnTo>
                <a:lnTo>
                  <a:pt x="6766440" y="3353408"/>
                </a:lnTo>
                <a:lnTo>
                  <a:pt x="6793254" y="3312545"/>
                </a:lnTo>
                <a:lnTo>
                  <a:pt x="6819193" y="3270979"/>
                </a:lnTo>
                <a:lnTo>
                  <a:pt x="6844241" y="3228719"/>
                </a:lnTo>
                <a:lnTo>
                  <a:pt x="6868382" y="3185773"/>
                </a:lnTo>
                <a:lnTo>
                  <a:pt x="6891599" y="3142151"/>
                </a:lnTo>
                <a:lnTo>
                  <a:pt x="6913878" y="3097859"/>
                </a:lnTo>
                <a:lnTo>
                  <a:pt x="6935201" y="3052908"/>
                </a:lnTo>
                <a:lnTo>
                  <a:pt x="6954978" y="3008546"/>
                </a:lnTo>
                <a:lnTo>
                  <a:pt x="6973633" y="2963858"/>
                </a:lnTo>
                <a:lnTo>
                  <a:pt x="6991169" y="2918863"/>
                </a:lnTo>
                <a:lnTo>
                  <a:pt x="7007593" y="2873579"/>
                </a:lnTo>
                <a:lnTo>
                  <a:pt x="7022909" y="2828027"/>
                </a:lnTo>
                <a:lnTo>
                  <a:pt x="7037122" y="2782226"/>
                </a:lnTo>
                <a:lnTo>
                  <a:pt x="7050238" y="2736194"/>
                </a:lnTo>
                <a:lnTo>
                  <a:pt x="7062261" y="2689952"/>
                </a:lnTo>
                <a:lnTo>
                  <a:pt x="7073197" y="2643519"/>
                </a:lnTo>
                <a:lnTo>
                  <a:pt x="7083050" y="2596913"/>
                </a:lnTo>
                <a:lnTo>
                  <a:pt x="7091826" y="2550154"/>
                </a:lnTo>
                <a:lnTo>
                  <a:pt x="7099530" y="2503261"/>
                </a:lnTo>
                <a:lnTo>
                  <a:pt x="7106167" y="2456254"/>
                </a:lnTo>
                <a:lnTo>
                  <a:pt x="7111741" y="2409152"/>
                </a:lnTo>
                <a:lnTo>
                  <a:pt x="7116258" y="2361974"/>
                </a:lnTo>
                <a:lnTo>
                  <a:pt x="7119724" y="2314739"/>
                </a:lnTo>
                <a:lnTo>
                  <a:pt x="7122142" y="2267467"/>
                </a:lnTo>
                <a:lnTo>
                  <a:pt x="7123518" y="2220177"/>
                </a:lnTo>
                <a:lnTo>
                  <a:pt x="7123857" y="2172888"/>
                </a:lnTo>
                <a:lnTo>
                  <a:pt x="7123165" y="2125620"/>
                </a:lnTo>
                <a:lnTo>
                  <a:pt x="7121446" y="2078391"/>
                </a:lnTo>
                <a:lnTo>
                  <a:pt x="7118705" y="2031221"/>
                </a:lnTo>
                <a:lnTo>
                  <a:pt x="7114947" y="1984130"/>
                </a:lnTo>
                <a:lnTo>
                  <a:pt x="7110178" y="1937137"/>
                </a:lnTo>
                <a:lnTo>
                  <a:pt x="7104403" y="1890260"/>
                </a:lnTo>
                <a:lnTo>
                  <a:pt x="7097625" y="1843519"/>
                </a:lnTo>
                <a:lnTo>
                  <a:pt x="7089852" y="1796934"/>
                </a:lnTo>
                <a:lnTo>
                  <a:pt x="7081087" y="1750523"/>
                </a:lnTo>
                <a:lnTo>
                  <a:pt x="7071336" y="1704307"/>
                </a:lnTo>
                <a:lnTo>
                  <a:pt x="7060604" y="1658304"/>
                </a:lnTo>
                <a:lnTo>
                  <a:pt x="7048895" y="1612533"/>
                </a:lnTo>
                <a:lnTo>
                  <a:pt x="7036215" y="1567014"/>
                </a:lnTo>
                <a:lnTo>
                  <a:pt x="7022570" y="1521766"/>
                </a:lnTo>
                <a:lnTo>
                  <a:pt x="7007963" y="1476808"/>
                </a:lnTo>
                <a:lnTo>
                  <a:pt x="6992400" y="1432160"/>
                </a:lnTo>
                <a:lnTo>
                  <a:pt x="6975887" y="1387841"/>
                </a:lnTo>
                <a:lnTo>
                  <a:pt x="6958428" y="1343870"/>
                </a:lnTo>
                <a:lnTo>
                  <a:pt x="6940027" y="1300267"/>
                </a:lnTo>
                <a:lnTo>
                  <a:pt x="6920692" y="1257050"/>
                </a:lnTo>
                <a:lnTo>
                  <a:pt x="6900425" y="1214240"/>
                </a:lnTo>
                <a:lnTo>
                  <a:pt x="6879233" y="1171854"/>
                </a:lnTo>
                <a:lnTo>
                  <a:pt x="6857121" y="1129913"/>
                </a:lnTo>
                <a:lnTo>
                  <a:pt x="6834093" y="1088436"/>
                </a:lnTo>
                <a:lnTo>
                  <a:pt x="6810154" y="1047442"/>
                </a:lnTo>
                <a:lnTo>
                  <a:pt x="6785311" y="1006950"/>
                </a:lnTo>
                <a:lnTo>
                  <a:pt x="6759566" y="966980"/>
                </a:lnTo>
                <a:lnTo>
                  <a:pt x="6732927" y="927551"/>
                </a:lnTo>
                <a:lnTo>
                  <a:pt x="6705398" y="888682"/>
                </a:lnTo>
                <a:lnTo>
                  <a:pt x="6676983" y="850393"/>
                </a:lnTo>
                <a:lnTo>
                  <a:pt x="6647689" y="812702"/>
                </a:lnTo>
                <a:lnTo>
                  <a:pt x="6617519" y="775629"/>
                </a:lnTo>
                <a:lnTo>
                  <a:pt x="6586479" y="739194"/>
                </a:lnTo>
                <a:lnTo>
                  <a:pt x="6554575" y="703415"/>
                </a:lnTo>
                <a:lnTo>
                  <a:pt x="6521811" y="668312"/>
                </a:lnTo>
                <a:lnTo>
                  <a:pt x="6488192" y="633904"/>
                </a:lnTo>
                <a:lnTo>
                  <a:pt x="6453723" y="600210"/>
                </a:lnTo>
                <a:lnTo>
                  <a:pt x="6417047" y="566027"/>
                </a:lnTo>
                <a:lnTo>
                  <a:pt x="6379602" y="532801"/>
                </a:lnTo>
                <a:lnTo>
                  <a:pt x="6341409" y="500536"/>
                </a:lnTo>
                <a:lnTo>
                  <a:pt x="6302493" y="469237"/>
                </a:lnTo>
                <a:lnTo>
                  <a:pt x="6262876" y="438908"/>
                </a:lnTo>
                <a:lnTo>
                  <a:pt x="6222580" y="409552"/>
                </a:lnTo>
                <a:lnTo>
                  <a:pt x="6181631" y="381175"/>
                </a:lnTo>
                <a:lnTo>
                  <a:pt x="6140049" y="353779"/>
                </a:lnTo>
                <a:lnTo>
                  <a:pt x="6097858" y="327369"/>
                </a:lnTo>
                <a:lnTo>
                  <a:pt x="6055082" y="301950"/>
                </a:lnTo>
                <a:lnTo>
                  <a:pt x="6011743" y="277524"/>
                </a:lnTo>
                <a:lnTo>
                  <a:pt x="5967864" y="254097"/>
                </a:lnTo>
                <a:lnTo>
                  <a:pt x="5923469" y="231673"/>
                </a:lnTo>
                <a:lnTo>
                  <a:pt x="5878579" y="210255"/>
                </a:lnTo>
                <a:lnTo>
                  <a:pt x="5833219" y="189847"/>
                </a:lnTo>
                <a:lnTo>
                  <a:pt x="5787412" y="170454"/>
                </a:lnTo>
                <a:lnTo>
                  <a:pt x="5741179" y="152080"/>
                </a:lnTo>
                <a:lnTo>
                  <a:pt x="5694545" y="134729"/>
                </a:lnTo>
                <a:lnTo>
                  <a:pt x="5647533" y="118405"/>
                </a:lnTo>
                <a:lnTo>
                  <a:pt x="5600164" y="103113"/>
                </a:lnTo>
                <a:lnTo>
                  <a:pt x="5552464" y="88855"/>
                </a:lnTo>
                <a:lnTo>
                  <a:pt x="5504453" y="75636"/>
                </a:lnTo>
                <a:lnTo>
                  <a:pt x="5456156" y="63461"/>
                </a:lnTo>
                <a:lnTo>
                  <a:pt x="5407595" y="52334"/>
                </a:lnTo>
                <a:lnTo>
                  <a:pt x="5358794" y="42258"/>
                </a:lnTo>
                <a:lnTo>
                  <a:pt x="5309776" y="33238"/>
                </a:lnTo>
                <a:lnTo>
                  <a:pt x="5260562" y="25277"/>
                </a:lnTo>
                <a:lnTo>
                  <a:pt x="5211178" y="18381"/>
                </a:lnTo>
                <a:lnTo>
                  <a:pt x="5161644" y="12552"/>
                </a:lnTo>
                <a:lnTo>
                  <a:pt x="5111986" y="7796"/>
                </a:lnTo>
                <a:lnTo>
                  <a:pt x="5062225" y="4115"/>
                </a:lnTo>
                <a:lnTo>
                  <a:pt x="5012384" y="1515"/>
                </a:lnTo>
                <a:lnTo>
                  <a:pt x="4962487" y="0"/>
                </a:lnTo>
                <a:lnTo>
                  <a:pt x="157131" y="0"/>
                </a:lnTo>
                <a:lnTo>
                  <a:pt x="0" y="0"/>
                </a:lnTo>
                <a:close/>
              </a:path>
            </a:pathLst>
          </a:custGeom>
          <a:solidFill>
            <a:srgbClr val="998C7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bg object 18"/>
          <p:cNvSpPr/>
          <p:nvPr/>
        </p:nvSpPr>
        <p:spPr>
          <a:xfrm>
            <a:off x="0" y="1038225"/>
            <a:ext cx="7967345" cy="28575"/>
          </a:xfrm>
          <a:custGeom>
            <a:avLst/>
            <a:gdLst/>
            <a:ahLst/>
            <a:cxnLst/>
            <a:rect l="l" t="t" r="r" b="b"/>
            <a:pathLst>
              <a:path w="7967345" h="28575">
                <a:moveTo>
                  <a:pt x="0" y="28574"/>
                </a:moveTo>
                <a:lnTo>
                  <a:pt x="7967065" y="28574"/>
                </a:lnTo>
                <a:lnTo>
                  <a:pt x="7967065" y="0"/>
                </a:lnTo>
                <a:lnTo>
                  <a:pt x="0" y="0"/>
                </a:lnTo>
                <a:lnTo>
                  <a:pt x="0" y="28574"/>
                </a:lnTo>
                <a:close/>
              </a:path>
            </a:pathLst>
          </a:custGeom>
          <a:solidFill>
            <a:srgbClr val="C7B8A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bg object 19"/>
          <p:cNvSpPr/>
          <p:nvPr/>
        </p:nvSpPr>
        <p:spPr>
          <a:xfrm>
            <a:off x="0" y="9258299"/>
            <a:ext cx="18288000" cy="28575"/>
          </a:xfrm>
          <a:custGeom>
            <a:avLst/>
            <a:gdLst/>
            <a:ahLst/>
            <a:cxnLst/>
            <a:rect l="l" t="t" r="r" b="b"/>
            <a:pathLst>
              <a:path w="18288000" h="28575">
                <a:moveTo>
                  <a:pt x="0" y="28574"/>
                </a:moveTo>
                <a:lnTo>
                  <a:pt x="0" y="0"/>
                </a:lnTo>
                <a:lnTo>
                  <a:pt x="18287999" y="0"/>
                </a:lnTo>
                <a:lnTo>
                  <a:pt x="18287999" y="28574"/>
                </a:lnTo>
                <a:lnTo>
                  <a:pt x="0" y="28574"/>
                </a:lnTo>
                <a:close/>
              </a:path>
            </a:pathLst>
          </a:custGeom>
          <a:solidFill>
            <a:srgbClr val="C7B8A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bg object 20"/>
          <p:cNvSpPr/>
          <p:nvPr/>
        </p:nvSpPr>
        <p:spPr>
          <a:xfrm>
            <a:off x="7967065" y="1028706"/>
            <a:ext cx="10321290" cy="8229600"/>
          </a:xfrm>
          <a:custGeom>
            <a:avLst/>
            <a:gdLst/>
            <a:ahLst/>
            <a:cxnLst/>
            <a:rect l="l" t="t" r="r" b="b"/>
            <a:pathLst>
              <a:path w="10321290" h="8229600">
                <a:moveTo>
                  <a:pt x="0" y="0"/>
                </a:moveTo>
                <a:lnTo>
                  <a:pt x="10320932" y="0"/>
                </a:lnTo>
                <a:lnTo>
                  <a:pt x="10320932" y="8229586"/>
                </a:lnTo>
                <a:lnTo>
                  <a:pt x="0" y="8229586"/>
                </a:lnTo>
                <a:lnTo>
                  <a:pt x="0" y="0"/>
                </a:lnTo>
                <a:close/>
              </a:path>
            </a:pathLst>
          </a:custGeom>
          <a:solidFill>
            <a:srgbClr val="998C7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0EDE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308058" y="569987"/>
            <a:ext cx="5671883" cy="22161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500" b="0" i="0">
                <a:solidFill>
                  <a:srgbClr val="F0EDE9"/>
                </a:solidFill>
                <a:latin typeface="Microsoft Sans Serif"/>
                <a:cs typeface="Microsoft Sans Serif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141517" y="3834792"/>
            <a:ext cx="16004965" cy="4780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900" b="0" i="0">
                <a:solidFill>
                  <a:srgbClr val="F0EDE9"/>
                </a:solidFill>
                <a:latin typeface="Lucida Sans Unicode"/>
                <a:cs typeface="Lucida Sans Unicode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5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6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7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8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9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0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1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2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image" Target="../media/image25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Relationship Id="rId3" Type="http://schemas.openxmlformats.org/officeDocument/2006/relationships/image" Target="../media/image6.jpg"/><Relationship Id="rId4" Type="http://schemas.openxmlformats.org/officeDocument/2006/relationships/image" Target="../media/image7.jp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jpg"/><Relationship Id="rId3" Type="http://schemas.openxmlformats.org/officeDocument/2006/relationships/image" Target="../media/image9.jpg"/><Relationship Id="rId4" Type="http://schemas.openxmlformats.org/officeDocument/2006/relationships/image" Target="../media/image10.jpg"/><Relationship Id="rId5" Type="http://schemas.openxmlformats.org/officeDocument/2006/relationships/image" Target="../media/image11.jpg"/><Relationship Id="rId6" Type="http://schemas.openxmlformats.org/officeDocument/2006/relationships/image" Target="../media/image12.jpg"/><Relationship Id="rId7" Type="http://schemas.openxmlformats.org/officeDocument/2006/relationships/image" Target="../media/image13.jp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4.jp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998C7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0426210" y="1428418"/>
            <a:ext cx="7229475" cy="8858885"/>
          </a:xfrm>
          <a:custGeom>
            <a:avLst/>
            <a:gdLst/>
            <a:ahLst/>
            <a:cxnLst/>
            <a:rect l="l" t="t" r="r" b="b"/>
            <a:pathLst>
              <a:path w="7229475" h="8858885">
                <a:moveTo>
                  <a:pt x="7228886" y="8858580"/>
                </a:moveTo>
                <a:lnTo>
                  <a:pt x="1564" y="8858580"/>
                </a:lnTo>
                <a:lnTo>
                  <a:pt x="1564" y="3604881"/>
                </a:lnTo>
                <a:lnTo>
                  <a:pt x="1206" y="3604881"/>
                </a:lnTo>
                <a:lnTo>
                  <a:pt x="721" y="3586289"/>
                </a:lnTo>
                <a:lnTo>
                  <a:pt x="322" y="3567688"/>
                </a:lnTo>
                <a:lnTo>
                  <a:pt x="50" y="3549065"/>
                </a:lnTo>
                <a:lnTo>
                  <a:pt x="0" y="3524519"/>
                </a:lnTo>
                <a:lnTo>
                  <a:pt x="373" y="3480809"/>
                </a:lnTo>
                <a:lnTo>
                  <a:pt x="1647" y="3431163"/>
                </a:lnTo>
                <a:lnTo>
                  <a:pt x="3764" y="3381488"/>
                </a:lnTo>
                <a:lnTo>
                  <a:pt x="6713" y="3331796"/>
                </a:lnTo>
                <a:lnTo>
                  <a:pt x="10487" y="3282101"/>
                </a:lnTo>
                <a:lnTo>
                  <a:pt x="15076" y="3232414"/>
                </a:lnTo>
                <a:lnTo>
                  <a:pt x="20513" y="3182410"/>
                </a:lnTo>
                <a:lnTo>
                  <a:pt x="26663" y="3133121"/>
                </a:lnTo>
                <a:lnTo>
                  <a:pt x="33644" y="3083538"/>
                </a:lnTo>
                <a:lnTo>
                  <a:pt x="41404" y="3034017"/>
                </a:lnTo>
                <a:lnTo>
                  <a:pt x="49935" y="2984568"/>
                </a:lnTo>
                <a:lnTo>
                  <a:pt x="59228" y="2935205"/>
                </a:lnTo>
                <a:lnTo>
                  <a:pt x="69273" y="2885940"/>
                </a:lnTo>
                <a:lnTo>
                  <a:pt x="80063" y="2836788"/>
                </a:lnTo>
                <a:lnTo>
                  <a:pt x="91587" y="2787759"/>
                </a:lnTo>
                <a:lnTo>
                  <a:pt x="103837" y="2738867"/>
                </a:lnTo>
                <a:lnTo>
                  <a:pt x="116804" y="2690125"/>
                </a:lnTo>
                <a:lnTo>
                  <a:pt x="130479" y="2641546"/>
                </a:lnTo>
                <a:lnTo>
                  <a:pt x="144853" y="2593142"/>
                </a:lnTo>
                <a:lnTo>
                  <a:pt x="159918" y="2544926"/>
                </a:lnTo>
                <a:lnTo>
                  <a:pt x="175664" y="2496911"/>
                </a:lnTo>
                <a:lnTo>
                  <a:pt x="192082" y="2449109"/>
                </a:lnTo>
                <a:lnTo>
                  <a:pt x="209164" y="2401535"/>
                </a:lnTo>
                <a:lnTo>
                  <a:pt x="226901" y="2354199"/>
                </a:lnTo>
                <a:lnTo>
                  <a:pt x="245283" y="2307116"/>
                </a:lnTo>
                <a:lnTo>
                  <a:pt x="264302" y="2260297"/>
                </a:lnTo>
                <a:lnTo>
                  <a:pt x="283949" y="2213756"/>
                </a:lnTo>
                <a:lnTo>
                  <a:pt x="304215" y="2167506"/>
                </a:lnTo>
                <a:lnTo>
                  <a:pt x="325090" y="2121558"/>
                </a:lnTo>
                <a:lnTo>
                  <a:pt x="346567" y="2075927"/>
                </a:lnTo>
                <a:lnTo>
                  <a:pt x="368636" y="2030624"/>
                </a:lnTo>
                <a:lnTo>
                  <a:pt x="391288" y="1985663"/>
                </a:lnTo>
                <a:lnTo>
                  <a:pt x="414515" y="1941057"/>
                </a:lnTo>
                <a:lnTo>
                  <a:pt x="438306" y="1896817"/>
                </a:lnTo>
                <a:lnTo>
                  <a:pt x="462655" y="1852958"/>
                </a:lnTo>
                <a:lnTo>
                  <a:pt x="487550" y="1809491"/>
                </a:lnTo>
                <a:lnTo>
                  <a:pt x="512985" y="1766430"/>
                </a:lnTo>
                <a:lnTo>
                  <a:pt x="538949" y="1723787"/>
                </a:lnTo>
                <a:lnTo>
                  <a:pt x="565433" y="1681575"/>
                </a:lnTo>
                <a:lnTo>
                  <a:pt x="592430" y="1639807"/>
                </a:lnTo>
                <a:lnTo>
                  <a:pt x="619930" y="1598496"/>
                </a:lnTo>
                <a:lnTo>
                  <a:pt x="647923" y="1557654"/>
                </a:lnTo>
                <a:lnTo>
                  <a:pt x="676455" y="1517220"/>
                </a:lnTo>
                <a:lnTo>
                  <a:pt x="705356" y="1477429"/>
                </a:lnTo>
                <a:lnTo>
                  <a:pt x="734778" y="1438073"/>
                </a:lnTo>
                <a:lnTo>
                  <a:pt x="765349" y="1398337"/>
                </a:lnTo>
                <a:lnTo>
                  <a:pt x="796449" y="1359089"/>
                </a:lnTo>
                <a:lnTo>
                  <a:pt x="828072" y="1320334"/>
                </a:lnTo>
                <a:lnTo>
                  <a:pt x="860209" y="1282073"/>
                </a:lnTo>
                <a:lnTo>
                  <a:pt x="892853" y="1244309"/>
                </a:lnTo>
                <a:lnTo>
                  <a:pt x="925996" y="1207047"/>
                </a:lnTo>
                <a:lnTo>
                  <a:pt x="959632" y="1170288"/>
                </a:lnTo>
                <a:lnTo>
                  <a:pt x="993751" y="1134035"/>
                </a:lnTo>
                <a:lnTo>
                  <a:pt x="1028347" y="1098293"/>
                </a:lnTo>
                <a:lnTo>
                  <a:pt x="1063412" y="1063063"/>
                </a:lnTo>
                <a:lnTo>
                  <a:pt x="1098938" y="1028349"/>
                </a:lnTo>
                <a:lnTo>
                  <a:pt x="1134918" y="994153"/>
                </a:lnTo>
                <a:lnTo>
                  <a:pt x="1171345" y="960479"/>
                </a:lnTo>
                <a:lnTo>
                  <a:pt x="1208210" y="927330"/>
                </a:lnTo>
                <a:lnTo>
                  <a:pt x="1245506" y="894709"/>
                </a:lnTo>
                <a:lnTo>
                  <a:pt x="1283225" y="862619"/>
                </a:lnTo>
                <a:lnTo>
                  <a:pt x="1321360" y="831062"/>
                </a:lnTo>
                <a:lnTo>
                  <a:pt x="1359903" y="800042"/>
                </a:lnTo>
                <a:lnTo>
                  <a:pt x="1398917" y="769509"/>
                </a:lnTo>
                <a:lnTo>
                  <a:pt x="1438184" y="739625"/>
                </a:lnTo>
                <a:lnTo>
                  <a:pt x="1477906" y="710234"/>
                </a:lnTo>
                <a:lnTo>
                  <a:pt x="1518006" y="681391"/>
                </a:lnTo>
                <a:lnTo>
                  <a:pt x="1558476" y="653100"/>
                </a:lnTo>
                <a:lnTo>
                  <a:pt x="1599309" y="625365"/>
                </a:lnTo>
                <a:lnTo>
                  <a:pt x="1640497" y="598187"/>
                </a:lnTo>
                <a:lnTo>
                  <a:pt x="1682032" y="571569"/>
                </a:lnTo>
                <a:lnTo>
                  <a:pt x="1723907" y="545516"/>
                </a:lnTo>
                <a:lnTo>
                  <a:pt x="1766114" y="520030"/>
                </a:lnTo>
                <a:lnTo>
                  <a:pt x="1808645" y="495114"/>
                </a:lnTo>
                <a:lnTo>
                  <a:pt x="1851494" y="470770"/>
                </a:lnTo>
                <a:lnTo>
                  <a:pt x="1894652" y="447003"/>
                </a:lnTo>
                <a:lnTo>
                  <a:pt x="1938112" y="423814"/>
                </a:lnTo>
                <a:lnTo>
                  <a:pt x="1981866" y="401207"/>
                </a:lnTo>
                <a:lnTo>
                  <a:pt x="2025907" y="379186"/>
                </a:lnTo>
                <a:lnTo>
                  <a:pt x="2070227" y="357752"/>
                </a:lnTo>
                <a:lnTo>
                  <a:pt x="2114818" y="336909"/>
                </a:lnTo>
                <a:lnTo>
                  <a:pt x="2159673" y="316661"/>
                </a:lnTo>
                <a:lnTo>
                  <a:pt x="2204784" y="297009"/>
                </a:lnTo>
                <a:lnTo>
                  <a:pt x="2250144" y="277957"/>
                </a:lnTo>
                <a:lnTo>
                  <a:pt x="2295745" y="259508"/>
                </a:lnTo>
                <a:lnTo>
                  <a:pt x="2341695" y="241622"/>
                </a:lnTo>
                <a:lnTo>
                  <a:pt x="2387639" y="224432"/>
                </a:lnTo>
                <a:lnTo>
                  <a:pt x="2433917" y="207811"/>
                </a:lnTo>
                <a:lnTo>
                  <a:pt x="2480406" y="191804"/>
                </a:lnTo>
                <a:lnTo>
                  <a:pt x="2527098" y="176416"/>
                </a:lnTo>
                <a:lnTo>
                  <a:pt x="2573985" y="161649"/>
                </a:lnTo>
                <a:lnTo>
                  <a:pt x="2621060" y="147506"/>
                </a:lnTo>
                <a:lnTo>
                  <a:pt x="2668315" y="133990"/>
                </a:lnTo>
                <a:lnTo>
                  <a:pt x="2715743" y="121104"/>
                </a:lnTo>
                <a:lnTo>
                  <a:pt x="2763336" y="108851"/>
                </a:lnTo>
                <a:lnTo>
                  <a:pt x="2811086" y="97234"/>
                </a:lnTo>
                <a:lnTo>
                  <a:pt x="2858986" y="86257"/>
                </a:lnTo>
                <a:lnTo>
                  <a:pt x="2907029" y="75922"/>
                </a:lnTo>
                <a:lnTo>
                  <a:pt x="2955206" y="66231"/>
                </a:lnTo>
                <a:lnTo>
                  <a:pt x="3003510" y="57190"/>
                </a:lnTo>
                <a:lnTo>
                  <a:pt x="3051933" y="48799"/>
                </a:lnTo>
                <a:lnTo>
                  <a:pt x="3100468" y="41062"/>
                </a:lnTo>
                <a:lnTo>
                  <a:pt x="3149108" y="33983"/>
                </a:lnTo>
                <a:lnTo>
                  <a:pt x="3197844" y="27564"/>
                </a:lnTo>
                <a:lnTo>
                  <a:pt x="3246669" y="21808"/>
                </a:lnTo>
                <a:lnTo>
                  <a:pt x="3295575" y="16718"/>
                </a:lnTo>
                <a:lnTo>
                  <a:pt x="3344556" y="12298"/>
                </a:lnTo>
                <a:lnTo>
                  <a:pt x="3393602" y="8550"/>
                </a:lnTo>
                <a:lnTo>
                  <a:pt x="3442707" y="5477"/>
                </a:lnTo>
                <a:lnTo>
                  <a:pt x="3491864" y="3083"/>
                </a:lnTo>
                <a:lnTo>
                  <a:pt x="3541063" y="1370"/>
                </a:lnTo>
                <a:lnTo>
                  <a:pt x="3590299" y="341"/>
                </a:lnTo>
                <a:lnTo>
                  <a:pt x="3639563" y="0"/>
                </a:lnTo>
                <a:lnTo>
                  <a:pt x="3688954" y="346"/>
                </a:lnTo>
                <a:lnTo>
                  <a:pt x="3738359" y="1389"/>
                </a:lnTo>
                <a:lnTo>
                  <a:pt x="3787770" y="3130"/>
                </a:lnTo>
                <a:lnTo>
                  <a:pt x="3837179" y="5573"/>
                </a:lnTo>
                <a:lnTo>
                  <a:pt x="3886579" y="8721"/>
                </a:lnTo>
                <a:lnTo>
                  <a:pt x="3935962" y="12577"/>
                </a:lnTo>
                <a:lnTo>
                  <a:pt x="3985320" y="17144"/>
                </a:lnTo>
                <a:lnTo>
                  <a:pt x="4034646" y="22425"/>
                </a:lnTo>
                <a:lnTo>
                  <a:pt x="4083932" y="28422"/>
                </a:lnTo>
                <a:lnTo>
                  <a:pt x="4133171" y="35140"/>
                </a:lnTo>
                <a:lnTo>
                  <a:pt x="4182354" y="42581"/>
                </a:lnTo>
                <a:lnTo>
                  <a:pt x="4231475" y="50748"/>
                </a:lnTo>
                <a:lnTo>
                  <a:pt x="4280525" y="59645"/>
                </a:lnTo>
                <a:lnTo>
                  <a:pt x="4329498" y="69273"/>
                </a:lnTo>
                <a:lnTo>
                  <a:pt x="4378384" y="79637"/>
                </a:lnTo>
                <a:lnTo>
                  <a:pt x="4427178" y="90740"/>
                </a:lnTo>
                <a:lnTo>
                  <a:pt x="4475870" y="102583"/>
                </a:lnTo>
                <a:lnTo>
                  <a:pt x="4524454" y="115172"/>
                </a:lnTo>
                <a:lnTo>
                  <a:pt x="4572922" y="128507"/>
                </a:lnTo>
                <a:lnTo>
                  <a:pt x="4621266" y="142594"/>
                </a:lnTo>
                <a:lnTo>
                  <a:pt x="4669479" y="157433"/>
                </a:lnTo>
                <a:lnTo>
                  <a:pt x="4717553" y="173030"/>
                </a:lnTo>
                <a:lnTo>
                  <a:pt x="4765480" y="189386"/>
                </a:lnTo>
                <a:lnTo>
                  <a:pt x="4812650" y="206234"/>
                </a:lnTo>
                <a:lnTo>
                  <a:pt x="4859445" y="223648"/>
                </a:lnTo>
                <a:lnTo>
                  <a:pt x="4905970" y="241666"/>
                </a:lnTo>
                <a:lnTo>
                  <a:pt x="4951897" y="260152"/>
                </a:lnTo>
                <a:lnTo>
                  <a:pt x="4997549" y="279234"/>
                </a:lnTo>
                <a:lnTo>
                  <a:pt x="5042816" y="298862"/>
                </a:lnTo>
                <a:lnTo>
                  <a:pt x="5087695" y="319032"/>
                </a:lnTo>
                <a:lnTo>
                  <a:pt x="5132183" y="339739"/>
                </a:lnTo>
                <a:lnTo>
                  <a:pt x="5176279" y="360979"/>
                </a:lnTo>
                <a:lnTo>
                  <a:pt x="5219979" y="382748"/>
                </a:lnTo>
                <a:lnTo>
                  <a:pt x="5263281" y="405040"/>
                </a:lnTo>
                <a:lnTo>
                  <a:pt x="5306182" y="427851"/>
                </a:lnTo>
                <a:lnTo>
                  <a:pt x="5348681" y="451176"/>
                </a:lnTo>
                <a:lnTo>
                  <a:pt x="5390775" y="475011"/>
                </a:lnTo>
                <a:lnTo>
                  <a:pt x="5432461" y="499350"/>
                </a:lnTo>
                <a:lnTo>
                  <a:pt x="5473737" y="524191"/>
                </a:lnTo>
                <a:lnTo>
                  <a:pt x="5514601" y="549527"/>
                </a:lnTo>
                <a:lnTo>
                  <a:pt x="5555050" y="575354"/>
                </a:lnTo>
                <a:lnTo>
                  <a:pt x="5595081" y="601668"/>
                </a:lnTo>
                <a:lnTo>
                  <a:pt x="5634692" y="628464"/>
                </a:lnTo>
                <a:lnTo>
                  <a:pt x="5673881" y="655737"/>
                </a:lnTo>
                <a:lnTo>
                  <a:pt x="5712645" y="683482"/>
                </a:lnTo>
                <a:lnTo>
                  <a:pt x="5750982" y="711696"/>
                </a:lnTo>
                <a:lnTo>
                  <a:pt x="5788890" y="740373"/>
                </a:lnTo>
                <a:lnTo>
                  <a:pt x="5826431" y="769562"/>
                </a:lnTo>
                <a:lnTo>
                  <a:pt x="5863406" y="799099"/>
                </a:lnTo>
                <a:lnTo>
                  <a:pt x="5900010" y="829139"/>
                </a:lnTo>
                <a:lnTo>
                  <a:pt x="5936174" y="859624"/>
                </a:lnTo>
                <a:lnTo>
                  <a:pt x="5971896" y="890549"/>
                </a:lnTo>
                <a:lnTo>
                  <a:pt x="6007175" y="921909"/>
                </a:lnTo>
                <a:lnTo>
                  <a:pt x="6042006" y="953701"/>
                </a:lnTo>
                <a:lnTo>
                  <a:pt x="6076388" y="985919"/>
                </a:lnTo>
                <a:lnTo>
                  <a:pt x="6110319" y="1018559"/>
                </a:lnTo>
                <a:lnTo>
                  <a:pt x="6143795" y="1051616"/>
                </a:lnTo>
                <a:lnTo>
                  <a:pt x="6176815" y="1085086"/>
                </a:lnTo>
                <a:lnTo>
                  <a:pt x="6209376" y="1118964"/>
                </a:lnTo>
                <a:lnTo>
                  <a:pt x="6241475" y="1153245"/>
                </a:lnTo>
                <a:lnTo>
                  <a:pt x="6273111" y="1187925"/>
                </a:lnTo>
                <a:lnTo>
                  <a:pt x="6304280" y="1222998"/>
                </a:lnTo>
                <a:lnTo>
                  <a:pt x="6334981" y="1258461"/>
                </a:lnTo>
                <a:lnTo>
                  <a:pt x="6365210" y="1294310"/>
                </a:lnTo>
                <a:lnTo>
                  <a:pt x="6394966" y="1330538"/>
                </a:lnTo>
                <a:lnTo>
                  <a:pt x="6424245" y="1367142"/>
                </a:lnTo>
                <a:lnTo>
                  <a:pt x="6453046" y="1404116"/>
                </a:lnTo>
                <a:lnTo>
                  <a:pt x="6481366" y="1441457"/>
                </a:lnTo>
                <a:lnTo>
                  <a:pt x="6509202" y="1479160"/>
                </a:lnTo>
                <a:lnTo>
                  <a:pt x="6536605" y="1517294"/>
                </a:lnTo>
                <a:lnTo>
                  <a:pt x="6563415" y="1555632"/>
                </a:lnTo>
                <a:lnTo>
                  <a:pt x="6589787" y="1594393"/>
                </a:lnTo>
                <a:lnTo>
                  <a:pt x="6615665" y="1633496"/>
                </a:lnTo>
                <a:lnTo>
                  <a:pt x="6641047" y="1672938"/>
                </a:lnTo>
                <a:lnTo>
                  <a:pt x="6665932" y="1712714"/>
                </a:lnTo>
                <a:lnTo>
                  <a:pt x="6690316" y="1752819"/>
                </a:lnTo>
                <a:lnTo>
                  <a:pt x="6714196" y="1793249"/>
                </a:lnTo>
                <a:lnTo>
                  <a:pt x="6737572" y="1833999"/>
                </a:lnTo>
                <a:lnTo>
                  <a:pt x="6760439" y="1875065"/>
                </a:lnTo>
                <a:lnTo>
                  <a:pt x="6782796" y="1916441"/>
                </a:lnTo>
                <a:lnTo>
                  <a:pt x="6804641" y="1958124"/>
                </a:lnTo>
                <a:lnTo>
                  <a:pt x="6825970" y="2000108"/>
                </a:lnTo>
                <a:lnTo>
                  <a:pt x="6846781" y="2042389"/>
                </a:lnTo>
                <a:lnTo>
                  <a:pt x="6867073" y="2084963"/>
                </a:lnTo>
                <a:lnTo>
                  <a:pt x="6886841" y="2127824"/>
                </a:lnTo>
                <a:lnTo>
                  <a:pt x="6906085" y="2170968"/>
                </a:lnTo>
                <a:lnTo>
                  <a:pt x="6924801" y="2214391"/>
                </a:lnTo>
                <a:lnTo>
                  <a:pt x="6942988" y="2258088"/>
                </a:lnTo>
                <a:lnTo>
                  <a:pt x="6960641" y="2302054"/>
                </a:lnTo>
                <a:lnTo>
                  <a:pt x="6977761" y="2346284"/>
                </a:lnTo>
                <a:lnTo>
                  <a:pt x="6994343" y="2390775"/>
                </a:lnTo>
                <a:lnTo>
                  <a:pt x="7010385" y="2435520"/>
                </a:lnTo>
                <a:lnTo>
                  <a:pt x="7025885" y="2480517"/>
                </a:lnTo>
                <a:lnTo>
                  <a:pt x="7040840" y="2525760"/>
                </a:lnTo>
                <a:lnTo>
                  <a:pt x="7055249" y="2571244"/>
                </a:lnTo>
                <a:lnTo>
                  <a:pt x="7069108" y="2616965"/>
                </a:lnTo>
                <a:lnTo>
                  <a:pt x="7082415" y="2662918"/>
                </a:lnTo>
                <a:lnTo>
                  <a:pt x="7095167" y="2709099"/>
                </a:lnTo>
                <a:lnTo>
                  <a:pt x="7107363" y="2755503"/>
                </a:lnTo>
                <a:lnTo>
                  <a:pt x="7119000" y="2802125"/>
                </a:lnTo>
                <a:lnTo>
                  <a:pt x="7130075" y="2848961"/>
                </a:lnTo>
                <a:lnTo>
                  <a:pt x="7140585" y="2896006"/>
                </a:lnTo>
                <a:lnTo>
                  <a:pt x="7150530" y="2943256"/>
                </a:lnTo>
                <a:lnTo>
                  <a:pt x="7159905" y="2990705"/>
                </a:lnTo>
                <a:lnTo>
                  <a:pt x="7168708" y="3038350"/>
                </a:lnTo>
                <a:lnTo>
                  <a:pt x="7176938" y="3086186"/>
                </a:lnTo>
                <a:lnTo>
                  <a:pt x="7184591" y="3134207"/>
                </a:lnTo>
                <a:lnTo>
                  <a:pt x="7191712" y="3182750"/>
                </a:lnTo>
                <a:lnTo>
                  <a:pt x="7198159" y="3230789"/>
                </a:lnTo>
                <a:lnTo>
                  <a:pt x="7204069" y="3279341"/>
                </a:lnTo>
                <a:lnTo>
                  <a:pt x="7209392" y="3328060"/>
                </a:lnTo>
                <a:lnTo>
                  <a:pt x="7214127" y="3376942"/>
                </a:lnTo>
                <a:lnTo>
                  <a:pt x="7218270" y="3425982"/>
                </a:lnTo>
                <a:lnTo>
                  <a:pt x="7221821" y="3475176"/>
                </a:lnTo>
                <a:lnTo>
                  <a:pt x="7224775" y="3524519"/>
                </a:lnTo>
                <a:lnTo>
                  <a:pt x="7227131" y="3574006"/>
                </a:lnTo>
                <a:lnTo>
                  <a:pt x="7228886" y="3623633"/>
                </a:lnTo>
                <a:lnTo>
                  <a:pt x="7228886" y="8858580"/>
                </a:lnTo>
                <a:close/>
              </a:path>
            </a:pathLst>
          </a:custGeom>
          <a:solidFill>
            <a:srgbClr val="998C7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015859" y="1030521"/>
            <a:ext cx="5560060" cy="770255"/>
          </a:xfrm>
          <a:custGeom>
            <a:avLst/>
            <a:gdLst/>
            <a:ahLst/>
            <a:cxnLst/>
            <a:rect l="l" t="t" r="r" b="b"/>
            <a:pathLst>
              <a:path w="5560059" h="770255">
                <a:moveTo>
                  <a:pt x="3451394" y="347819"/>
                </a:moveTo>
                <a:lnTo>
                  <a:pt x="3451394" y="268860"/>
                </a:lnTo>
                <a:lnTo>
                  <a:pt x="3464094" y="269816"/>
                </a:lnTo>
                <a:lnTo>
                  <a:pt x="3464094" y="271359"/>
                </a:lnTo>
                <a:lnTo>
                  <a:pt x="3502194" y="279890"/>
                </a:lnTo>
                <a:lnTo>
                  <a:pt x="3527594" y="286714"/>
                </a:lnTo>
                <a:lnTo>
                  <a:pt x="3565694" y="292361"/>
                </a:lnTo>
                <a:lnTo>
                  <a:pt x="3591094" y="297221"/>
                </a:lnTo>
                <a:lnTo>
                  <a:pt x="4556294" y="297221"/>
                </a:lnTo>
                <a:lnTo>
                  <a:pt x="4607094" y="301064"/>
                </a:lnTo>
                <a:lnTo>
                  <a:pt x="4657894" y="306532"/>
                </a:lnTo>
                <a:lnTo>
                  <a:pt x="4708694" y="313510"/>
                </a:lnTo>
                <a:lnTo>
                  <a:pt x="4746794" y="321879"/>
                </a:lnTo>
                <a:lnTo>
                  <a:pt x="4797594" y="331522"/>
                </a:lnTo>
                <a:lnTo>
                  <a:pt x="4835694" y="341303"/>
                </a:lnTo>
                <a:lnTo>
                  <a:pt x="4886494" y="352780"/>
                </a:lnTo>
                <a:lnTo>
                  <a:pt x="4924594" y="365300"/>
                </a:lnTo>
                <a:lnTo>
                  <a:pt x="4962694" y="378207"/>
                </a:lnTo>
                <a:lnTo>
                  <a:pt x="4988094" y="384966"/>
                </a:lnTo>
                <a:lnTo>
                  <a:pt x="5000794" y="392428"/>
                </a:lnTo>
                <a:lnTo>
                  <a:pt x="5026194" y="400301"/>
                </a:lnTo>
                <a:lnTo>
                  <a:pt x="5038894" y="408288"/>
                </a:lnTo>
                <a:lnTo>
                  <a:pt x="5064294" y="416580"/>
                </a:lnTo>
                <a:lnTo>
                  <a:pt x="5076994" y="424986"/>
                </a:lnTo>
                <a:lnTo>
                  <a:pt x="5102394" y="433717"/>
                </a:lnTo>
                <a:lnTo>
                  <a:pt x="5115094" y="442985"/>
                </a:lnTo>
                <a:lnTo>
                  <a:pt x="5153194" y="461316"/>
                </a:lnTo>
                <a:lnTo>
                  <a:pt x="5178594" y="470674"/>
                </a:lnTo>
                <a:lnTo>
                  <a:pt x="5191294" y="480385"/>
                </a:lnTo>
                <a:lnTo>
                  <a:pt x="5216694" y="490815"/>
                </a:lnTo>
                <a:lnTo>
                  <a:pt x="5229394" y="501558"/>
                </a:lnTo>
                <a:lnTo>
                  <a:pt x="5267494" y="523479"/>
                </a:lnTo>
                <a:lnTo>
                  <a:pt x="5305594" y="546050"/>
                </a:lnTo>
                <a:lnTo>
                  <a:pt x="5330994" y="569776"/>
                </a:lnTo>
                <a:lnTo>
                  <a:pt x="5369094" y="594453"/>
                </a:lnTo>
                <a:lnTo>
                  <a:pt x="5407194" y="619881"/>
                </a:lnTo>
                <a:lnTo>
                  <a:pt x="5445294" y="650654"/>
                </a:lnTo>
                <a:lnTo>
                  <a:pt x="5483394" y="682918"/>
                </a:lnTo>
                <a:lnTo>
                  <a:pt x="5508794" y="716545"/>
                </a:lnTo>
                <a:lnTo>
                  <a:pt x="5546894" y="751409"/>
                </a:lnTo>
                <a:lnTo>
                  <a:pt x="5559594" y="769743"/>
                </a:lnTo>
                <a:lnTo>
                  <a:pt x="5534194" y="769743"/>
                </a:lnTo>
                <a:lnTo>
                  <a:pt x="5508794" y="740892"/>
                </a:lnTo>
                <a:lnTo>
                  <a:pt x="5470694" y="711819"/>
                </a:lnTo>
                <a:lnTo>
                  <a:pt x="5457994" y="697536"/>
                </a:lnTo>
                <a:lnTo>
                  <a:pt x="5457994" y="690432"/>
                </a:lnTo>
                <a:lnTo>
                  <a:pt x="5445294" y="683417"/>
                </a:lnTo>
                <a:lnTo>
                  <a:pt x="5419894" y="662580"/>
                </a:lnTo>
                <a:lnTo>
                  <a:pt x="5419894" y="660696"/>
                </a:lnTo>
                <a:lnTo>
                  <a:pt x="5407194" y="655698"/>
                </a:lnTo>
                <a:lnTo>
                  <a:pt x="5394494" y="642870"/>
                </a:lnTo>
                <a:lnTo>
                  <a:pt x="5356394" y="617444"/>
                </a:lnTo>
                <a:lnTo>
                  <a:pt x="5330994" y="591757"/>
                </a:lnTo>
                <a:lnTo>
                  <a:pt x="5305594" y="579279"/>
                </a:lnTo>
                <a:lnTo>
                  <a:pt x="5292894" y="567283"/>
                </a:lnTo>
                <a:lnTo>
                  <a:pt x="5280194" y="555868"/>
                </a:lnTo>
                <a:lnTo>
                  <a:pt x="5254794" y="544356"/>
                </a:lnTo>
                <a:lnTo>
                  <a:pt x="5242094" y="532698"/>
                </a:lnTo>
                <a:lnTo>
                  <a:pt x="5216694" y="521238"/>
                </a:lnTo>
                <a:lnTo>
                  <a:pt x="5203994" y="510316"/>
                </a:lnTo>
                <a:lnTo>
                  <a:pt x="5178594" y="500076"/>
                </a:lnTo>
                <a:lnTo>
                  <a:pt x="5165894" y="490072"/>
                </a:lnTo>
                <a:lnTo>
                  <a:pt x="5140494" y="480260"/>
                </a:lnTo>
                <a:lnTo>
                  <a:pt x="5127794" y="470595"/>
                </a:lnTo>
                <a:lnTo>
                  <a:pt x="5115094" y="465846"/>
                </a:lnTo>
                <a:lnTo>
                  <a:pt x="5102394" y="461177"/>
                </a:lnTo>
                <a:lnTo>
                  <a:pt x="5102394" y="456574"/>
                </a:lnTo>
                <a:lnTo>
                  <a:pt x="5089694" y="452025"/>
                </a:lnTo>
                <a:lnTo>
                  <a:pt x="5076994" y="445074"/>
                </a:lnTo>
                <a:lnTo>
                  <a:pt x="5076994" y="444719"/>
                </a:lnTo>
                <a:lnTo>
                  <a:pt x="5051594" y="435024"/>
                </a:lnTo>
                <a:lnTo>
                  <a:pt x="5013494" y="419006"/>
                </a:lnTo>
                <a:lnTo>
                  <a:pt x="4962694" y="404105"/>
                </a:lnTo>
                <a:lnTo>
                  <a:pt x="4924594" y="390159"/>
                </a:lnTo>
                <a:lnTo>
                  <a:pt x="4886494" y="377006"/>
                </a:lnTo>
                <a:lnTo>
                  <a:pt x="4848394" y="365224"/>
                </a:lnTo>
                <a:lnTo>
                  <a:pt x="4810294" y="355004"/>
                </a:lnTo>
                <a:lnTo>
                  <a:pt x="4759494" y="345998"/>
                </a:lnTo>
                <a:lnTo>
                  <a:pt x="4721394" y="337858"/>
                </a:lnTo>
                <a:lnTo>
                  <a:pt x="4708694" y="336080"/>
                </a:lnTo>
                <a:lnTo>
                  <a:pt x="4695994" y="334504"/>
                </a:lnTo>
                <a:lnTo>
                  <a:pt x="4695994" y="333017"/>
                </a:lnTo>
                <a:lnTo>
                  <a:pt x="4683294" y="331276"/>
                </a:lnTo>
                <a:lnTo>
                  <a:pt x="4645194" y="326592"/>
                </a:lnTo>
                <a:lnTo>
                  <a:pt x="4619794" y="324232"/>
                </a:lnTo>
                <a:lnTo>
                  <a:pt x="4594394" y="322185"/>
                </a:lnTo>
                <a:lnTo>
                  <a:pt x="4581694" y="320452"/>
                </a:lnTo>
                <a:lnTo>
                  <a:pt x="4556294" y="319028"/>
                </a:lnTo>
                <a:lnTo>
                  <a:pt x="3591094" y="319028"/>
                </a:lnTo>
                <a:lnTo>
                  <a:pt x="3565694" y="321499"/>
                </a:lnTo>
                <a:lnTo>
                  <a:pt x="3565694" y="321841"/>
                </a:lnTo>
                <a:lnTo>
                  <a:pt x="3552994" y="323242"/>
                </a:lnTo>
                <a:lnTo>
                  <a:pt x="3540294" y="324563"/>
                </a:lnTo>
                <a:lnTo>
                  <a:pt x="3540294" y="326004"/>
                </a:lnTo>
                <a:lnTo>
                  <a:pt x="3527594" y="327603"/>
                </a:lnTo>
                <a:lnTo>
                  <a:pt x="3489494" y="336420"/>
                </a:lnTo>
                <a:lnTo>
                  <a:pt x="3464094" y="343984"/>
                </a:lnTo>
                <a:lnTo>
                  <a:pt x="3451394" y="347819"/>
                </a:lnTo>
                <a:close/>
              </a:path>
              <a:path w="5560059" h="770255">
                <a:moveTo>
                  <a:pt x="3413294" y="373756"/>
                </a:moveTo>
                <a:lnTo>
                  <a:pt x="3413294" y="239298"/>
                </a:lnTo>
                <a:lnTo>
                  <a:pt x="3425994" y="251860"/>
                </a:lnTo>
                <a:lnTo>
                  <a:pt x="3438694" y="255547"/>
                </a:lnTo>
                <a:lnTo>
                  <a:pt x="3438694" y="261582"/>
                </a:lnTo>
                <a:lnTo>
                  <a:pt x="3451394" y="263439"/>
                </a:lnTo>
                <a:lnTo>
                  <a:pt x="3451394" y="352012"/>
                </a:lnTo>
                <a:lnTo>
                  <a:pt x="3438694" y="357234"/>
                </a:lnTo>
                <a:lnTo>
                  <a:pt x="3425994" y="360524"/>
                </a:lnTo>
                <a:lnTo>
                  <a:pt x="3425994" y="364157"/>
                </a:lnTo>
                <a:lnTo>
                  <a:pt x="3413294" y="373756"/>
                </a:lnTo>
                <a:close/>
              </a:path>
              <a:path w="5560059" h="770255">
                <a:moveTo>
                  <a:pt x="3387894" y="393681"/>
                </a:moveTo>
                <a:lnTo>
                  <a:pt x="3387894" y="225247"/>
                </a:lnTo>
                <a:lnTo>
                  <a:pt x="3400594" y="237154"/>
                </a:lnTo>
                <a:lnTo>
                  <a:pt x="3413294" y="241961"/>
                </a:lnTo>
                <a:lnTo>
                  <a:pt x="3413294" y="375135"/>
                </a:lnTo>
                <a:lnTo>
                  <a:pt x="3400594" y="378453"/>
                </a:lnTo>
                <a:lnTo>
                  <a:pt x="3400594" y="388964"/>
                </a:lnTo>
                <a:lnTo>
                  <a:pt x="3387894" y="393681"/>
                </a:lnTo>
                <a:close/>
              </a:path>
              <a:path w="5560059" h="770255">
                <a:moveTo>
                  <a:pt x="3375194" y="403987"/>
                </a:moveTo>
                <a:lnTo>
                  <a:pt x="3375194" y="208821"/>
                </a:lnTo>
                <a:lnTo>
                  <a:pt x="3387894" y="213791"/>
                </a:lnTo>
                <a:lnTo>
                  <a:pt x="3387894" y="398619"/>
                </a:lnTo>
                <a:lnTo>
                  <a:pt x="3375194" y="403987"/>
                </a:lnTo>
                <a:close/>
              </a:path>
              <a:path w="5560059" h="770255">
                <a:moveTo>
                  <a:pt x="3362494" y="427774"/>
                </a:moveTo>
                <a:lnTo>
                  <a:pt x="3362494" y="195521"/>
                </a:lnTo>
                <a:lnTo>
                  <a:pt x="3375194" y="198894"/>
                </a:lnTo>
                <a:lnTo>
                  <a:pt x="3375194" y="414993"/>
                </a:lnTo>
                <a:lnTo>
                  <a:pt x="3362494" y="427774"/>
                </a:lnTo>
                <a:close/>
              </a:path>
              <a:path w="5560059" h="770255">
                <a:moveTo>
                  <a:pt x="3349794" y="450072"/>
                </a:moveTo>
                <a:lnTo>
                  <a:pt x="3349794" y="175054"/>
                </a:lnTo>
                <a:lnTo>
                  <a:pt x="3362494" y="185662"/>
                </a:lnTo>
                <a:lnTo>
                  <a:pt x="3362494" y="434123"/>
                </a:lnTo>
                <a:lnTo>
                  <a:pt x="3349794" y="450072"/>
                </a:lnTo>
                <a:close/>
              </a:path>
              <a:path w="5560059" h="770255">
                <a:moveTo>
                  <a:pt x="3337094" y="478230"/>
                </a:moveTo>
                <a:lnTo>
                  <a:pt x="3337094" y="136642"/>
                </a:lnTo>
                <a:lnTo>
                  <a:pt x="3349794" y="152222"/>
                </a:lnTo>
                <a:lnTo>
                  <a:pt x="3349794" y="462798"/>
                </a:lnTo>
                <a:lnTo>
                  <a:pt x="3337094" y="478230"/>
                </a:lnTo>
                <a:close/>
              </a:path>
              <a:path w="5560059" h="770255">
                <a:moveTo>
                  <a:pt x="3324394" y="524968"/>
                </a:moveTo>
                <a:lnTo>
                  <a:pt x="3324394" y="89424"/>
                </a:lnTo>
                <a:lnTo>
                  <a:pt x="3337094" y="105312"/>
                </a:lnTo>
                <a:lnTo>
                  <a:pt x="3337094" y="509259"/>
                </a:lnTo>
                <a:lnTo>
                  <a:pt x="3324394" y="524968"/>
                </a:lnTo>
                <a:close/>
              </a:path>
              <a:path w="5560059" h="770255">
                <a:moveTo>
                  <a:pt x="3298994" y="598922"/>
                </a:moveTo>
                <a:lnTo>
                  <a:pt x="3298994" y="0"/>
                </a:lnTo>
                <a:lnTo>
                  <a:pt x="3311694" y="0"/>
                </a:lnTo>
                <a:lnTo>
                  <a:pt x="3324394" y="4942"/>
                </a:lnTo>
                <a:lnTo>
                  <a:pt x="3324394" y="596204"/>
                </a:lnTo>
                <a:lnTo>
                  <a:pt x="3311694" y="597597"/>
                </a:lnTo>
                <a:lnTo>
                  <a:pt x="3311694" y="599618"/>
                </a:lnTo>
                <a:lnTo>
                  <a:pt x="3298994" y="598922"/>
                </a:lnTo>
                <a:close/>
              </a:path>
              <a:path w="5560059" h="770255">
                <a:moveTo>
                  <a:pt x="3286294" y="525005"/>
                </a:moveTo>
                <a:lnTo>
                  <a:pt x="3286294" y="90003"/>
                </a:lnTo>
                <a:lnTo>
                  <a:pt x="3298994" y="58605"/>
                </a:lnTo>
                <a:lnTo>
                  <a:pt x="3298994" y="556426"/>
                </a:lnTo>
                <a:lnTo>
                  <a:pt x="3286294" y="525005"/>
                </a:lnTo>
                <a:close/>
              </a:path>
              <a:path w="5560059" h="770255">
                <a:moveTo>
                  <a:pt x="3273594" y="462771"/>
                </a:moveTo>
                <a:lnTo>
                  <a:pt x="3273594" y="152236"/>
                </a:lnTo>
                <a:lnTo>
                  <a:pt x="3286294" y="121162"/>
                </a:lnTo>
                <a:lnTo>
                  <a:pt x="3286294" y="493825"/>
                </a:lnTo>
                <a:lnTo>
                  <a:pt x="3273594" y="462771"/>
                </a:lnTo>
                <a:close/>
              </a:path>
              <a:path w="5560059" h="770255">
                <a:moveTo>
                  <a:pt x="3260894" y="432594"/>
                </a:moveTo>
                <a:lnTo>
                  <a:pt x="3260894" y="178425"/>
                </a:lnTo>
                <a:lnTo>
                  <a:pt x="3273594" y="164402"/>
                </a:lnTo>
                <a:lnTo>
                  <a:pt x="3273594" y="447218"/>
                </a:lnTo>
                <a:lnTo>
                  <a:pt x="3260894" y="432594"/>
                </a:lnTo>
                <a:close/>
              </a:path>
              <a:path w="5560059" h="770255">
                <a:moveTo>
                  <a:pt x="3248194" y="418966"/>
                </a:moveTo>
                <a:lnTo>
                  <a:pt x="3248194" y="193773"/>
                </a:lnTo>
                <a:lnTo>
                  <a:pt x="3260894" y="187629"/>
                </a:lnTo>
                <a:lnTo>
                  <a:pt x="3260894" y="425999"/>
                </a:lnTo>
                <a:lnTo>
                  <a:pt x="3248194" y="418966"/>
                </a:lnTo>
                <a:close/>
              </a:path>
              <a:path w="5560059" h="770255">
                <a:moveTo>
                  <a:pt x="3210094" y="374602"/>
                </a:moveTo>
                <a:lnTo>
                  <a:pt x="3210094" y="236581"/>
                </a:lnTo>
                <a:lnTo>
                  <a:pt x="3222794" y="233467"/>
                </a:lnTo>
                <a:lnTo>
                  <a:pt x="3222794" y="230764"/>
                </a:lnTo>
                <a:lnTo>
                  <a:pt x="3235494" y="221445"/>
                </a:lnTo>
                <a:lnTo>
                  <a:pt x="3235494" y="213001"/>
                </a:lnTo>
                <a:lnTo>
                  <a:pt x="3248194" y="204190"/>
                </a:lnTo>
                <a:lnTo>
                  <a:pt x="3248194" y="416167"/>
                </a:lnTo>
                <a:lnTo>
                  <a:pt x="3235494" y="395439"/>
                </a:lnTo>
                <a:lnTo>
                  <a:pt x="3222794" y="390469"/>
                </a:lnTo>
                <a:lnTo>
                  <a:pt x="3210094" y="374602"/>
                </a:lnTo>
                <a:close/>
              </a:path>
              <a:path w="5560059" h="770255">
                <a:moveTo>
                  <a:pt x="3159294" y="347552"/>
                </a:moveTo>
                <a:lnTo>
                  <a:pt x="3171994" y="349669"/>
                </a:lnTo>
                <a:lnTo>
                  <a:pt x="3171994" y="261937"/>
                </a:lnTo>
                <a:lnTo>
                  <a:pt x="3184694" y="260067"/>
                </a:lnTo>
                <a:lnTo>
                  <a:pt x="3184694" y="254482"/>
                </a:lnTo>
                <a:lnTo>
                  <a:pt x="3197394" y="250904"/>
                </a:lnTo>
                <a:lnTo>
                  <a:pt x="3210094" y="243053"/>
                </a:lnTo>
                <a:lnTo>
                  <a:pt x="3210094" y="372895"/>
                </a:lnTo>
                <a:lnTo>
                  <a:pt x="3197394" y="363160"/>
                </a:lnTo>
                <a:lnTo>
                  <a:pt x="3184694" y="359582"/>
                </a:lnTo>
                <a:lnTo>
                  <a:pt x="3159294" y="347552"/>
                </a:lnTo>
                <a:close/>
              </a:path>
              <a:path w="5560059" h="770255">
                <a:moveTo>
                  <a:pt x="3006894" y="318987"/>
                </a:moveTo>
                <a:lnTo>
                  <a:pt x="3006894" y="297249"/>
                </a:lnTo>
                <a:lnTo>
                  <a:pt x="3032294" y="297249"/>
                </a:lnTo>
                <a:lnTo>
                  <a:pt x="3057694" y="292384"/>
                </a:lnTo>
                <a:lnTo>
                  <a:pt x="3095794" y="286741"/>
                </a:lnTo>
                <a:lnTo>
                  <a:pt x="3121194" y="279921"/>
                </a:lnTo>
                <a:lnTo>
                  <a:pt x="3159294" y="271414"/>
                </a:lnTo>
                <a:lnTo>
                  <a:pt x="3159294" y="268273"/>
                </a:lnTo>
                <a:lnTo>
                  <a:pt x="3171994" y="267795"/>
                </a:lnTo>
                <a:lnTo>
                  <a:pt x="3171994" y="349669"/>
                </a:lnTo>
                <a:lnTo>
                  <a:pt x="3159294" y="347334"/>
                </a:lnTo>
                <a:lnTo>
                  <a:pt x="3146594" y="339837"/>
                </a:lnTo>
                <a:lnTo>
                  <a:pt x="3133894" y="336410"/>
                </a:lnTo>
                <a:lnTo>
                  <a:pt x="3095794" y="327548"/>
                </a:lnTo>
                <a:lnTo>
                  <a:pt x="3070394" y="324355"/>
                </a:lnTo>
                <a:lnTo>
                  <a:pt x="3070394" y="322969"/>
                </a:lnTo>
                <a:lnTo>
                  <a:pt x="3057694" y="321431"/>
                </a:lnTo>
                <a:lnTo>
                  <a:pt x="3032294" y="318987"/>
                </a:lnTo>
                <a:lnTo>
                  <a:pt x="3006894" y="318987"/>
                </a:lnTo>
                <a:close/>
              </a:path>
              <a:path w="5560059" h="770255">
                <a:moveTo>
                  <a:pt x="0" y="319109"/>
                </a:moveTo>
                <a:lnTo>
                  <a:pt x="0" y="297357"/>
                </a:lnTo>
                <a:lnTo>
                  <a:pt x="2516147" y="297357"/>
                </a:lnTo>
                <a:lnTo>
                  <a:pt x="2524043" y="300756"/>
                </a:lnTo>
                <a:lnTo>
                  <a:pt x="2526675" y="308233"/>
                </a:lnTo>
                <a:lnTo>
                  <a:pt x="2524043" y="315710"/>
                </a:lnTo>
                <a:lnTo>
                  <a:pt x="2516147" y="319109"/>
                </a:lnTo>
                <a:lnTo>
                  <a:pt x="0" y="319109"/>
                </a:lnTo>
                <a:close/>
              </a:path>
            </a:pathLst>
          </a:custGeom>
          <a:solidFill>
            <a:srgbClr val="F0EDE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750423" y="5148008"/>
            <a:ext cx="5601335" cy="599440"/>
          </a:xfrm>
          <a:custGeom>
            <a:avLst/>
            <a:gdLst/>
            <a:ahLst/>
            <a:cxnLst/>
            <a:rect l="l" t="t" r="r" b="b"/>
            <a:pathLst>
              <a:path w="5601334" h="599439">
                <a:moveTo>
                  <a:pt x="35940" y="46980"/>
                </a:moveTo>
                <a:lnTo>
                  <a:pt x="35940" y="13345"/>
                </a:lnTo>
                <a:lnTo>
                  <a:pt x="61452" y="45018"/>
                </a:lnTo>
                <a:lnTo>
                  <a:pt x="74399" y="60704"/>
                </a:lnTo>
                <a:lnTo>
                  <a:pt x="115542" y="107203"/>
                </a:lnTo>
                <a:lnTo>
                  <a:pt x="144217" y="137571"/>
                </a:lnTo>
                <a:lnTo>
                  <a:pt x="173693" y="167158"/>
                </a:lnTo>
                <a:lnTo>
                  <a:pt x="204012" y="195876"/>
                </a:lnTo>
                <a:lnTo>
                  <a:pt x="234881" y="223528"/>
                </a:lnTo>
                <a:lnTo>
                  <a:pt x="266590" y="250199"/>
                </a:lnTo>
                <a:lnTo>
                  <a:pt x="330891" y="299430"/>
                </a:lnTo>
                <a:lnTo>
                  <a:pt x="365001" y="323794"/>
                </a:lnTo>
                <a:lnTo>
                  <a:pt x="399888" y="347022"/>
                </a:lnTo>
                <a:lnTo>
                  <a:pt x="435394" y="369305"/>
                </a:lnTo>
                <a:lnTo>
                  <a:pt x="471358" y="390835"/>
                </a:lnTo>
                <a:lnTo>
                  <a:pt x="507635" y="410892"/>
                </a:lnTo>
                <a:lnTo>
                  <a:pt x="544562" y="429737"/>
                </a:lnTo>
                <a:lnTo>
                  <a:pt x="582165" y="447884"/>
                </a:lnTo>
                <a:lnTo>
                  <a:pt x="595421" y="454085"/>
                </a:lnTo>
                <a:lnTo>
                  <a:pt x="597369" y="455020"/>
                </a:lnTo>
                <a:lnTo>
                  <a:pt x="658900" y="480193"/>
                </a:lnTo>
                <a:lnTo>
                  <a:pt x="698147" y="494776"/>
                </a:lnTo>
                <a:lnTo>
                  <a:pt x="737726" y="508428"/>
                </a:lnTo>
                <a:lnTo>
                  <a:pt x="777643" y="521303"/>
                </a:lnTo>
                <a:lnTo>
                  <a:pt x="817493" y="532835"/>
                </a:lnTo>
                <a:lnTo>
                  <a:pt x="857703" y="542843"/>
                </a:lnTo>
                <a:lnTo>
                  <a:pt x="898195" y="551665"/>
                </a:lnTo>
                <a:lnTo>
                  <a:pt x="938894" y="559642"/>
                </a:lnTo>
                <a:lnTo>
                  <a:pt x="979113" y="565843"/>
                </a:lnTo>
                <a:lnTo>
                  <a:pt x="980608" y="566083"/>
                </a:lnTo>
                <a:lnTo>
                  <a:pt x="994091" y="567714"/>
                </a:lnTo>
                <a:lnTo>
                  <a:pt x="1002504" y="568759"/>
                </a:lnTo>
                <a:lnTo>
                  <a:pt x="1018305" y="570667"/>
                </a:lnTo>
                <a:lnTo>
                  <a:pt x="1038534" y="572978"/>
                </a:lnTo>
                <a:lnTo>
                  <a:pt x="1058711" y="574980"/>
                </a:lnTo>
                <a:lnTo>
                  <a:pt x="1078918" y="576677"/>
                </a:lnTo>
                <a:lnTo>
                  <a:pt x="1099237" y="578070"/>
                </a:lnTo>
                <a:lnTo>
                  <a:pt x="5601213" y="578070"/>
                </a:lnTo>
                <a:lnTo>
                  <a:pt x="5601213" y="599371"/>
                </a:lnTo>
                <a:lnTo>
                  <a:pt x="1099237" y="599364"/>
                </a:lnTo>
                <a:lnTo>
                  <a:pt x="1050798" y="595553"/>
                </a:lnTo>
                <a:lnTo>
                  <a:pt x="1002153" y="590051"/>
                </a:lnTo>
                <a:lnTo>
                  <a:pt x="954426" y="583143"/>
                </a:lnTo>
                <a:lnTo>
                  <a:pt x="906539" y="574805"/>
                </a:lnTo>
                <a:lnTo>
                  <a:pt x="858818" y="565214"/>
                </a:lnTo>
                <a:lnTo>
                  <a:pt x="819087" y="555367"/>
                </a:lnTo>
                <a:lnTo>
                  <a:pt x="760443" y="538756"/>
                </a:lnTo>
                <a:lnTo>
                  <a:pt x="721754" y="526682"/>
                </a:lnTo>
                <a:lnTo>
                  <a:pt x="664383" y="505010"/>
                </a:lnTo>
                <a:lnTo>
                  <a:pt x="625879" y="489918"/>
                </a:lnTo>
                <a:lnTo>
                  <a:pt x="587758" y="473925"/>
                </a:lnTo>
                <a:lnTo>
                  <a:pt x="550344" y="456383"/>
                </a:lnTo>
                <a:lnTo>
                  <a:pt x="501700" y="431231"/>
                </a:lnTo>
                <a:lnTo>
                  <a:pt x="453733" y="404710"/>
                </a:lnTo>
                <a:lnTo>
                  <a:pt x="406626" y="376671"/>
                </a:lnTo>
                <a:lnTo>
                  <a:pt x="360560" y="346968"/>
                </a:lnTo>
                <a:lnTo>
                  <a:pt x="315717" y="315452"/>
                </a:lnTo>
                <a:lnTo>
                  <a:pt x="272279" y="281977"/>
                </a:lnTo>
                <a:lnTo>
                  <a:pt x="235446" y="251344"/>
                </a:lnTo>
                <a:lnTo>
                  <a:pt x="199575" y="219766"/>
                </a:lnTo>
                <a:lnTo>
                  <a:pt x="164690" y="187208"/>
                </a:lnTo>
                <a:lnTo>
                  <a:pt x="130818" y="153635"/>
                </a:lnTo>
                <a:lnTo>
                  <a:pt x="97984" y="119013"/>
                </a:lnTo>
                <a:lnTo>
                  <a:pt x="66212" y="83309"/>
                </a:lnTo>
                <a:lnTo>
                  <a:pt x="35940" y="46980"/>
                </a:lnTo>
                <a:close/>
              </a:path>
              <a:path w="5601334" h="599439">
                <a:moveTo>
                  <a:pt x="0" y="0"/>
                </a:moveTo>
                <a:lnTo>
                  <a:pt x="26665" y="0"/>
                </a:lnTo>
                <a:lnTo>
                  <a:pt x="36327" y="13773"/>
                </a:lnTo>
                <a:lnTo>
                  <a:pt x="37702" y="15537"/>
                </a:lnTo>
                <a:lnTo>
                  <a:pt x="35940" y="13345"/>
                </a:lnTo>
                <a:lnTo>
                  <a:pt x="35940" y="46980"/>
                </a:lnTo>
                <a:lnTo>
                  <a:pt x="35528" y="46486"/>
                </a:lnTo>
                <a:lnTo>
                  <a:pt x="6166" y="8589"/>
                </a:lnTo>
                <a:lnTo>
                  <a:pt x="0" y="0"/>
                </a:lnTo>
                <a:close/>
              </a:path>
            </a:pathLst>
          </a:custGeom>
          <a:solidFill>
            <a:srgbClr val="F0EDE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0" y="1"/>
            <a:ext cx="33655" cy="10287000"/>
          </a:xfrm>
          <a:custGeom>
            <a:avLst/>
            <a:gdLst/>
            <a:ahLst/>
            <a:cxnLst/>
            <a:rect l="l" t="t" r="r" b="b"/>
            <a:pathLst>
              <a:path w="33655" h="10287000">
                <a:moveTo>
                  <a:pt x="33474" y="10286998"/>
                </a:moveTo>
                <a:lnTo>
                  <a:pt x="0" y="10286998"/>
                </a:lnTo>
                <a:lnTo>
                  <a:pt x="0" y="0"/>
                </a:lnTo>
                <a:lnTo>
                  <a:pt x="33474" y="0"/>
                </a:lnTo>
                <a:lnTo>
                  <a:pt x="33474" y="10286998"/>
                </a:lnTo>
                <a:close/>
              </a:path>
            </a:pathLst>
          </a:custGeom>
          <a:solidFill>
            <a:srgbClr val="F0EDE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272030" y="1"/>
            <a:ext cx="43180" cy="10287000"/>
          </a:xfrm>
          <a:custGeom>
            <a:avLst/>
            <a:gdLst/>
            <a:ahLst/>
            <a:cxnLst/>
            <a:rect l="l" t="t" r="r" b="b"/>
            <a:pathLst>
              <a:path w="43179" h="10287000">
                <a:moveTo>
                  <a:pt x="42976" y="10286998"/>
                </a:moveTo>
                <a:lnTo>
                  <a:pt x="0" y="10286998"/>
                </a:lnTo>
                <a:lnTo>
                  <a:pt x="0" y="0"/>
                </a:lnTo>
                <a:lnTo>
                  <a:pt x="42976" y="0"/>
                </a:lnTo>
                <a:lnTo>
                  <a:pt x="42976" y="10286998"/>
                </a:lnTo>
                <a:close/>
              </a:path>
            </a:pathLst>
          </a:custGeom>
          <a:solidFill>
            <a:srgbClr val="F0EDE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7822620" y="5721548"/>
            <a:ext cx="533400" cy="21590"/>
          </a:xfrm>
          <a:custGeom>
            <a:avLst/>
            <a:gdLst/>
            <a:ahLst/>
            <a:cxnLst/>
            <a:rect l="l" t="t" r="r" b="b"/>
            <a:pathLst>
              <a:path w="533400" h="21589">
                <a:moveTo>
                  <a:pt x="533399" y="21300"/>
                </a:moveTo>
                <a:lnTo>
                  <a:pt x="533399" y="0"/>
                </a:lnTo>
                <a:lnTo>
                  <a:pt x="0" y="0"/>
                </a:lnTo>
                <a:lnTo>
                  <a:pt x="0" y="21300"/>
                </a:lnTo>
                <a:lnTo>
                  <a:pt x="533399" y="21300"/>
                </a:lnTo>
                <a:close/>
              </a:path>
            </a:pathLst>
          </a:custGeom>
          <a:solidFill>
            <a:srgbClr val="F0EDE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3094612" y="8218955"/>
            <a:ext cx="4629785" cy="4946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3050" spc="5">
                <a:solidFill>
                  <a:srgbClr val="F0EDE9"/>
                </a:solidFill>
                <a:latin typeface="Trebuchet MS"/>
                <a:cs typeface="Trebuchet MS"/>
              </a:rPr>
              <a:t>Sweetest</a:t>
            </a:r>
            <a:r>
              <a:rPr dirty="0" sz="3050" spc="-135">
                <a:solidFill>
                  <a:srgbClr val="F0EDE9"/>
                </a:solidFill>
                <a:latin typeface="Trebuchet MS"/>
                <a:cs typeface="Trebuchet MS"/>
              </a:rPr>
              <a:t> </a:t>
            </a:r>
            <a:r>
              <a:rPr dirty="0" sz="3050" spc="-45">
                <a:solidFill>
                  <a:srgbClr val="F0EDE9"/>
                </a:solidFill>
                <a:latin typeface="Trebuchet MS"/>
                <a:cs typeface="Trebuchet MS"/>
              </a:rPr>
              <a:t>Slice</a:t>
            </a:r>
            <a:r>
              <a:rPr dirty="0" sz="3050" spc="-135">
                <a:solidFill>
                  <a:srgbClr val="F0EDE9"/>
                </a:solidFill>
                <a:latin typeface="Trebuchet MS"/>
                <a:cs typeface="Trebuchet MS"/>
              </a:rPr>
              <a:t> </a:t>
            </a:r>
            <a:r>
              <a:rPr dirty="0" sz="3050" spc="40">
                <a:solidFill>
                  <a:srgbClr val="F0EDE9"/>
                </a:solidFill>
                <a:latin typeface="Trebuchet MS"/>
                <a:cs typeface="Trebuchet MS"/>
              </a:rPr>
              <a:t>Of</a:t>
            </a:r>
            <a:r>
              <a:rPr dirty="0" sz="3050" spc="-135">
                <a:solidFill>
                  <a:srgbClr val="F0EDE9"/>
                </a:solidFill>
                <a:latin typeface="Trebuchet MS"/>
                <a:cs typeface="Trebuchet MS"/>
              </a:rPr>
              <a:t> </a:t>
            </a:r>
            <a:r>
              <a:rPr dirty="0" sz="3050" spc="35">
                <a:solidFill>
                  <a:srgbClr val="F0EDE9"/>
                </a:solidFill>
                <a:latin typeface="Trebuchet MS"/>
                <a:cs typeface="Trebuchet MS"/>
              </a:rPr>
              <a:t>Paradise</a:t>
            </a:r>
            <a:endParaRPr sz="3050">
              <a:latin typeface="Trebuchet MS"/>
              <a:cs typeface="Trebuchet M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271668" y="8042225"/>
            <a:ext cx="2277110" cy="0"/>
          </a:xfrm>
          <a:custGeom>
            <a:avLst/>
            <a:gdLst/>
            <a:ahLst/>
            <a:cxnLst/>
            <a:rect l="l" t="t" r="r" b="b"/>
            <a:pathLst>
              <a:path w="2277109" h="0">
                <a:moveTo>
                  <a:pt x="0" y="0"/>
                </a:moveTo>
                <a:lnTo>
                  <a:pt x="2276575" y="0"/>
                </a:lnTo>
              </a:path>
            </a:pathLst>
          </a:custGeom>
          <a:ln w="38099">
            <a:solidFill>
              <a:srgbClr val="45332D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11" name="object 1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017917" y="0"/>
            <a:ext cx="7546426" cy="10286999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2515700" y="6206090"/>
            <a:ext cx="5787390" cy="17589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690370" marR="5080" indent="-1678305">
              <a:lnSpc>
                <a:spcPct val="116100"/>
              </a:lnSpc>
              <a:spcBef>
                <a:spcPts val="100"/>
              </a:spcBef>
            </a:pPr>
            <a:r>
              <a:rPr dirty="0" sz="4900" spc="150">
                <a:solidFill>
                  <a:srgbClr val="F0EDE9"/>
                </a:solidFill>
                <a:latin typeface="Lucida Sans Unicode"/>
                <a:cs typeface="Lucida Sans Unicode"/>
              </a:rPr>
              <a:t>Cake,</a:t>
            </a:r>
            <a:r>
              <a:rPr dirty="0" sz="4900" spc="-180">
                <a:solidFill>
                  <a:srgbClr val="F0EDE9"/>
                </a:solidFill>
                <a:latin typeface="Lucida Sans Unicode"/>
                <a:cs typeface="Lucida Sans Unicode"/>
              </a:rPr>
              <a:t> </a:t>
            </a:r>
            <a:r>
              <a:rPr dirty="0" sz="4900" spc="175">
                <a:solidFill>
                  <a:srgbClr val="F0EDE9"/>
                </a:solidFill>
                <a:latin typeface="Lucida Sans Unicode"/>
                <a:cs typeface="Lucida Sans Unicode"/>
              </a:rPr>
              <a:t>Cup</a:t>
            </a:r>
            <a:r>
              <a:rPr dirty="0" sz="4900" spc="-175">
                <a:solidFill>
                  <a:srgbClr val="F0EDE9"/>
                </a:solidFill>
                <a:latin typeface="Lucida Sans Unicode"/>
                <a:cs typeface="Lucida Sans Unicode"/>
              </a:rPr>
              <a:t> </a:t>
            </a:r>
            <a:r>
              <a:rPr dirty="0" sz="4900" spc="265">
                <a:solidFill>
                  <a:srgbClr val="F0EDE9"/>
                </a:solidFill>
                <a:latin typeface="Lucida Sans Unicode"/>
                <a:cs typeface="Lucida Sans Unicode"/>
              </a:rPr>
              <a:t>Cake</a:t>
            </a:r>
            <a:r>
              <a:rPr dirty="0" sz="4900" spc="-180">
                <a:solidFill>
                  <a:srgbClr val="F0EDE9"/>
                </a:solidFill>
                <a:latin typeface="Lucida Sans Unicode"/>
                <a:cs typeface="Lucida Sans Unicode"/>
              </a:rPr>
              <a:t> </a:t>
            </a:r>
            <a:r>
              <a:rPr dirty="0" sz="4900" spc="900">
                <a:solidFill>
                  <a:srgbClr val="F0EDE9"/>
                </a:solidFill>
                <a:latin typeface="Lucida Sans Unicode"/>
                <a:cs typeface="Lucida Sans Unicode"/>
              </a:rPr>
              <a:t>&amp; </a:t>
            </a:r>
            <a:r>
              <a:rPr dirty="0" sz="4900" spc="-1535">
                <a:solidFill>
                  <a:srgbClr val="F0EDE9"/>
                </a:solidFill>
                <a:latin typeface="Lucida Sans Unicode"/>
                <a:cs typeface="Lucida Sans Unicode"/>
              </a:rPr>
              <a:t> </a:t>
            </a:r>
            <a:r>
              <a:rPr dirty="0" sz="4900" spc="60">
                <a:solidFill>
                  <a:srgbClr val="F0EDE9"/>
                </a:solidFill>
                <a:latin typeface="Lucida Sans Unicode"/>
                <a:cs typeface="Lucida Sans Unicode"/>
              </a:rPr>
              <a:t>Pastries</a:t>
            </a:r>
            <a:endParaRPr sz="4900">
              <a:latin typeface="Lucida Sans Unicode"/>
              <a:cs typeface="Lucida Sans Unicode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3015911" y="2234953"/>
            <a:ext cx="4786630" cy="244475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 marR="5080" indent="768985">
              <a:lnSpc>
                <a:spcPct val="110200"/>
              </a:lnSpc>
              <a:spcBef>
                <a:spcPts val="105"/>
              </a:spcBef>
            </a:pPr>
            <a:r>
              <a:rPr dirty="0" sz="7200" spc="1465">
                <a:latin typeface="Verdana"/>
                <a:cs typeface="Verdana"/>
              </a:rPr>
              <a:t>CAKE </a:t>
            </a:r>
            <a:r>
              <a:rPr dirty="0" sz="7200" spc="1470">
                <a:latin typeface="Verdana"/>
                <a:cs typeface="Verdana"/>
              </a:rPr>
              <a:t> </a:t>
            </a:r>
            <a:r>
              <a:rPr dirty="0" sz="7200" spc="1515">
                <a:latin typeface="Verdana"/>
                <a:cs typeface="Verdana"/>
              </a:rPr>
              <a:t>B</a:t>
            </a:r>
            <a:r>
              <a:rPr dirty="0" sz="7200" spc="1375">
                <a:latin typeface="Verdana"/>
                <a:cs typeface="Verdana"/>
              </a:rPr>
              <a:t>U</a:t>
            </a:r>
            <a:r>
              <a:rPr dirty="0" sz="7200" spc="1845">
                <a:latin typeface="Verdana"/>
                <a:cs typeface="Verdana"/>
              </a:rPr>
              <a:t>FF</a:t>
            </a:r>
            <a:r>
              <a:rPr dirty="0" sz="7200" spc="1430">
                <a:latin typeface="Verdana"/>
                <a:cs typeface="Verdana"/>
              </a:rPr>
              <a:t>E</a:t>
            </a:r>
            <a:r>
              <a:rPr dirty="0" sz="7200" spc="1964">
                <a:latin typeface="Verdana"/>
                <a:cs typeface="Verdana"/>
              </a:rPr>
              <a:t>T</a:t>
            </a:r>
            <a:endParaRPr sz="72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669368" y="6458476"/>
            <a:ext cx="3962400" cy="378460"/>
          </a:xfrm>
          <a:custGeom>
            <a:avLst/>
            <a:gdLst/>
            <a:ahLst/>
            <a:cxnLst/>
            <a:rect l="l" t="t" r="r" b="b"/>
            <a:pathLst>
              <a:path w="3962400" h="378459">
                <a:moveTo>
                  <a:pt x="3288700" y="129337"/>
                </a:moveTo>
                <a:lnTo>
                  <a:pt x="2912530" y="129337"/>
                </a:lnTo>
                <a:lnTo>
                  <a:pt x="2920849" y="128014"/>
                </a:lnTo>
                <a:lnTo>
                  <a:pt x="2928087" y="124319"/>
                </a:lnTo>
                <a:lnTo>
                  <a:pt x="2934099" y="118663"/>
                </a:lnTo>
                <a:lnTo>
                  <a:pt x="2938742" y="111458"/>
                </a:lnTo>
                <a:lnTo>
                  <a:pt x="2942989" y="102532"/>
                </a:lnTo>
                <a:lnTo>
                  <a:pt x="2947708" y="93775"/>
                </a:lnTo>
                <a:lnTo>
                  <a:pt x="2979502" y="53626"/>
                </a:lnTo>
                <a:lnTo>
                  <a:pt x="3030220" y="18115"/>
                </a:lnTo>
                <a:lnTo>
                  <a:pt x="3089578" y="994"/>
                </a:lnTo>
                <a:lnTo>
                  <a:pt x="3120100" y="0"/>
                </a:lnTo>
                <a:lnTo>
                  <a:pt x="3150384" y="3964"/>
                </a:lnTo>
                <a:lnTo>
                  <a:pt x="3179609" y="12895"/>
                </a:lnTo>
                <a:lnTo>
                  <a:pt x="3217994" y="33952"/>
                </a:lnTo>
                <a:lnTo>
                  <a:pt x="3250625" y="63177"/>
                </a:lnTo>
                <a:lnTo>
                  <a:pt x="3276046" y="98841"/>
                </a:lnTo>
                <a:lnTo>
                  <a:pt x="3288700" y="129337"/>
                </a:lnTo>
                <a:close/>
              </a:path>
              <a:path w="3962400" h="378459">
                <a:moveTo>
                  <a:pt x="2294449" y="377804"/>
                </a:moveTo>
                <a:lnTo>
                  <a:pt x="2246445" y="365912"/>
                </a:lnTo>
                <a:lnTo>
                  <a:pt x="2193397" y="333623"/>
                </a:lnTo>
                <a:lnTo>
                  <a:pt x="2152969" y="286290"/>
                </a:lnTo>
                <a:lnTo>
                  <a:pt x="2134008" y="242930"/>
                </a:lnTo>
                <a:lnTo>
                  <a:pt x="2126978" y="196015"/>
                </a:lnTo>
                <a:lnTo>
                  <a:pt x="0" y="196015"/>
                </a:lnTo>
                <a:lnTo>
                  <a:pt x="0" y="182568"/>
                </a:lnTo>
                <a:lnTo>
                  <a:pt x="2126936" y="182568"/>
                </a:lnTo>
                <a:lnTo>
                  <a:pt x="2127061" y="177913"/>
                </a:lnTo>
                <a:lnTo>
                  <a:pt x="2138927" y="121353"/>
                </a:lnTo>
                <a:lnTo>
                  <a:pt x="2162211" y="78506"/>
                </a:lnTo>
                <a:lnTo>
                  <a:pt x="2195413" y="42712"/>
                </a:lnTo>
                <a:lnTo>
                  <a:pt x="2236350" y="16552"/>
                </a:lnTo>
                <a:lnTo>
                  <a:pt x="2282837" y="2607"/>
                </a:lnTo>
                <a:lnTo>
                  <a:pt x="2314277" y="296"/>
                </a:lnTo>
                <a:lnTo>
                  <a:pt x="2345018" y="2666"/>
                </a:lnTo>
                <a:lnTo>
                  <a:pt x="2404028" y="22414"/>
                </a:lnTo>
                <a:lnTo>
                  <a:pt x="2452767" y="60022"/>
                </a:lnTo>
                <a:lnTo>
                  <a:pt x="2486810" y="111458"/>
                </a:lnTo>
                <a:lnTo>
                  <a:pt x="2491768" y="119029"/>
                </a:lnTo>
                <a:lnTo>
                  <a:pt x="2498135" y="124644"/>
                </a:lnTo>
                <a:lnTo>
                  <a:pt x="2505824" y="128136"/>
                </a:lnTo>
                <a:lnTo>
                  <a:pt x="2514748" y="129337"/>
                </a:lnTo>
                <a:lnTo>
                  <a:pt x="3288700" y="129337"/>
                </a:lnTo>
                <a:lnTo>
                  <a:pt x="3292798" y="139214"/>
                </a:lnTo>
                <a:lnTo>
                  <a:pt x="3299423" y="182568"/>
                </a:lnTo>
                <a:lnTo>
                  <a:pt x="3962399" y="182568"/>
                </a:lnTo>
                <a:lnTo>
                  <a:pt x="3962399" y="196029"/>
                </a:lnTo>
                <a:lnTo>
                  <a:pt x="3299187" y="196029"/>
                </a:lnTo>
                <a:lnTo>
                  <a:pt x="3298951" y="200377"/>
                </a:lnTo>
                <a:lnTo>
                  <a:pt x="3298589" y="204724"/>
                </a:lnTo>
                <a:lnTo>
                  <a:pt x="3297977" y="209071"/>
                </a:lnTo>
                <a:lnTo>
                  <a:pt x="3291945" y="239035"/>
                </a:lnTo>
                <a:lnTo>
                  <a:pt x="3288465" y="248925"/>
                </a:lnTo>
                <a:lnTo>
                  <a:pt x="2513093" y="248925"/>
                </a:lnTo>
                <a:lnTo>
                  <a:pt x="2504810" y="250324"/>
                </a:lnTo>
                <a:lnTo>
                  <a:pt x="2497376" y="254175"/>
                </a:lnTo>
                <a:lnTo>
                  <a:pt x="2491230" y="259958"/>
                </a:lnTo>
                <a:lnTo>
                  <a:pt x="2486811" y="267153"/>
                </a:lnTo>
                <a:lnTo>
                  <a:pt x="2482320" y="276509"/>
                </a:lnTo>
                <a:lnTo>
                  <a:pt x="2477343" y="285585"/>
                </a:lnTo>
                <a:lnTo>
                  <a:pt x="2431133" y="337902"/>
                </a:lnTo>
                <a:lnTo>
                  <a:pt x="2389316" y="362778"/>
                </a:lnTo>
                <a:lnTo>
                  <a:pt x="2342914" y="376419"/>
                </a:lnTo>
                <a:lnTo>
                  <a:pt x="2294449" y="377804"/>
                </a:lnTo>
                <a:close/>
              </a:path>
              <a:path w="3962400" h="378459">
                <a:moveTo>
                  <a:pt x="2912530" y="129337"/>
                </a:moveTo>
                <a:lnTo>
                  <a:pt x="2514748" y="129337"/>
                </a:lnTo>
                <a:lnTo>
                  <a:pt x="2523233" y="127947"/>
                </a:lnTo>
                <a:lnTo>
                  <a:pt x="2530234" y="124141"/>
                </a:lnTo>
                <a:lnTo>
                  <a:pt x="2536069" y="118463"/>
                </a:lnTo>
                <a:lnTo>
                  <a:pt x="2541058" y="111458"/>
                </a:lnTo>
                <a:lnTo>
                  <a:pt x="2565195" y="71707"/>
                </a:lnTo>
                <a:lnTo>
                  <a:pt x="2597734" y="39629"/>
                </a:lnTo>
                <a:lnTo>
                  <a:pt x="2636971" y="16253"/>
                </a:lnTo>
                <a:lnTo>
                  <a:pt x="2681203" y="2607"/>
                </a:lnTo>
                <a:lnTo>
                  <a:pt x="2731083" y="651"/>
                </a:lnTo>
                <a:lnTo>
                  <a:pt x="2778861" y="12075"/>
                </a:lnTo>
                <a:lnTo>
                  <a:pt x="2822026" y="35362"/>
                </a:lnTo>
                <a:lnTo>
                  <a:pt x="2858070" y="68995"/>
                </a:lnTo>
                <a:lnTo>
                  <a:pt x="2884481" y="111458"/>
                </a:lnTo>
                <a:lnTo>
                  <a:pt x="2889879" y="118864"/>
                </a:lnTo>
                <a:lnTo>
                  <a:pt x="2896091" y="124497"/>
                </a:lnTo>
                <a:lnTo>
                  <a:pt x="2903511" y="128081"/>
                </a:lnTo>
                <a:lnTo>
                  <a:pt x="2912530" y="129337"/>
                </a:lnTo>
                <a:close/>
              </a:path>
              <a:path w="3962400" h="378459">
                <a:moveTo>
                  <a:pt x="2691456" y="377103"/>
                </a:moveTo>
                <a:lnTo>
                  <a:pt x="2644597" y="365335"/>
                </a:lnTo>
                <a:lnTo>
                  <a:pt x="2602388" y="342340"/>
                </a:lnTo>
                <a:lnTo>
                  <a:pt x="2567113" y="309239"/>
                </a:lnTo>
                <a:lnTo>
                  <a:pt x="2541058" y="267153"/>
                </a:lnTo>
                <a:lnTo>
                  <a:pt x="2535934" y="259664"/>
                </a:lnTo>
                <a:lnTo>
                  <a:pt x="2529621" y="253913"/>
                </a:lnTo>
                <a:lnTo>
                  <a:pt x="2522035" y="250226"/>
                </a:lnTo>
                <a:lnTo>
                  <a:pt x="2513093" y="248925"/>
                </a:lnTo>
                <a:lnTo>
                  <a:pt x="2911028" y="248925"/>
                </a:lnTo>
                <a:lnTo>
                  <a:pt x="2859883" y="307520"/>
                </a:lnTo>
                <a:lnTo>
                  <a:pt x="2826447" y="340268"/>
                </a:lnTo>
                <a:lnTo>
                  <a:pt x="2786077" y="363801"/>
                </a:lnTo>
                <a:lnTo>
                  <a:pt x="2740679" y="376522"/>
                </a:lnTo>
                <a:lnTo>
                  <a:pt x="2691456" y="377103"/>
                </a:lnTo>
                <a:close/>
              </a:path>
              <a:path w="3962400" h="378459">
                <a:moveTo>
                  <a:pt x="3111630" y="378231"/>
                </a:moveTo>
                <a:lnTo>
                  <a:pt x="3051005" y="368824"/>
                </a:lnTo>
                <a:lnTo>
                  <a:pt x="2995907" y="339646"/>
                </a:lnTo>
                <a:lnTo>
                  <a:pt x="2953737" y="294361"/>
                </a:lnTo>
                <a:lnTo>
                  <a:pt x="2938729" y="267153"/>
                </a:lnTo>
                <a:lnTo>
                  <a:pt x="2934021" y="259569"/>
                </a:lnTo>
                <a:lnTo>
                  <a:pt x="2927590" y="253829"/>
                </a:lnTo>
                <a:lnTo>
                  <a:pt x="2919803" y="250194"/>
                </a:lnTo>
                <a:lnTo>
                  <a:pt x="2911028" y="248925"/>
                </a:lnTo>
                <a:lnTo>
                  <a:pt x="3288465" y="248925"/>
                </a:lnTo>
                <a:lnTo>
                  <a:pt x="3267672" y="293919"/>
                </a:lnTo>
                <a:lnTo>
                  <a:pt x="3226393" y="338665"/>
                </a:lnTo>
                <a:lnTo>
                  <a:pt x="3172712" y="368739"/>
                </a:lnTo>
                <a:lnTo>
                  <a:pt x="3143050" y="376005"/>
                </a:lnTo>
                <a:lnTo>
                  <a:pt x="3111630" y="378231"/>
                </a:lnTo>
                <a:close/>
              </a:path>
            </a:pathLst>
          </a:custGeom>
          <a:solidFill>
            <a:srgbClr val="998C7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0" y="9836476"/>
            <a:ext cx="18288000" cy="447675"/>
          </a:xfrm>
          <a:custGeom>
            <a:avLst/>
            <a:gdLst/>
            <a:ahLst/>
            <a:cxnLst/>
            <a:rect l="l" t="t" r="r" b="b"/>
            <a:pathLst>
              <a:path w="18288000" h="447675">
                <a:moveTo>
                  <a:pt x="0" y="0"/>
                </a:moveTo>
                <a:lnTo>
                  <a:pt x="18287999" y="0"/>
                </a:lnTo>
                <a:lnTo>
                  <a:pt x="18287999" y="447674"/>
                </a:lnTo>
                <a:lnTo>
                  <a:pt x="0" y="447674"/>
                </a:lnTo>
                <a:lnTo>
                  <a:pt x="0" y="0"/>
                </a:lnTo>
                <a:close/>
              </a:path>
            </a:pathLst>
          </a:custGeom>
          <a:solidFill>
            <a:srgbClr val="998C7B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8189" y="1028703"/>
            <a:ext cx="14877677" cy="8367856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5271089" y="2977929"/>
            <a:ext cx="2693670" cy="154178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605155" marR="5080" indent="-593090">
              <a:lnSpc>
                <a:spcPct val="117100"/>
              </a:lnSpc>
              <a:spcBef>
                <a:spcPts val="95"/>
              </a:spcBef>
            </a:pPr>
            <a:r>
              <a:rPr dirty="0" sz="4250" spc="1060">
                <a:solidFill>
                  <a:srgbClr val="998C7B"/>
                </a:solidFill>
              </a:rPr>
              <a:t>S</a:t>
            </a:r>
            <a:r>
              <a:rPr dirty="0" sz="4250" spc="-160">
                <a:solidFill>
                  <a:srgbClr val="998C7B"/>
                </a:solidFill>
              </a:rPr>
              <a:t>I</a:t>
            </a:r>
            <a:r>
              <a:rPr dirty="0" sz="4250" spc="975">
                <a:solidFill>
                  <a:srgbClr val="998C7B"/>
                </a:solidFill>
              </a:rPr>
              <a:t>G</a:t>
            </a:r>
            <a:r>
              <a:rPr dirty="0" sz="4250" spc="905">
                <a:solidFill>
                  <a:srgbClr val="998C7B"/>
                </a:solidFill>
              </a:rPr>
              <a:t>N</a:t>
            </a:r>
            <a:r>
              <a:rPr dirty="0" sz="4250" spc="869">
                <a:solidFill>
                  <a:srgbClr val="998C7B"/>
                </a:solidFill>
              </a:rPr>
              <a:t>U</a:t>
            </a:r>
            <a:r>
              <a:rPr dirty="0" sz="4250" spc="615">
                <a:solidFill>
                  <a:srgbClr val="998C7B"/>
                </a:solidFill>
              </a:rPr>
              <a:t>P  </a:t>
            </a:r>
            <a:r>
              <a:rPr dirty="0" sz="4250" spc="950">
                <a:solidFill>
                  <a:srgbClr val="998C7B"/>
                </a:solidFill>
              </a:rPr>
              <a:t>F</a:t>
            </a:r>
            <a:r>
              <a:rPr dirty="0" sz="4250" spc="1375">
                <a:solidFill>
                  <a:srgbClr val="998C7B"/>
                </a:solidFill>
              </a:rPr>
              <a:t>O</a:t>
            </a:r>
            <a:r>
              <a:rPr dirty="0" sz="4250" spc="765">
                <a:solidFill>
                  <a:srgbClr val="998C7B"/>
                </a:solidFill>
              </a:rPr>
              <a:t>R</a:t>
            </a:r>
            <a:r>
              <a:rPr dirty="0" sz="4250" spc="715">
                <a:solidFill>
                  <a:srgbClr val="998C7B"/>
                </a:solidFill>
              </a:rPr>
              <a:t>M</a:t>
            </a:r>
            <a:endParaRPr sz="425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6442273"/>
            <a:ext cx="3560445" cy="378460"/>
          </a:xfrm>
          <a:custGeom>
            <a:avLst/>
            <a:gdLst/>
            <a:ahLst/>
            <a:cxnLst/>
            <a:rect l="l" t="t" r="r" b="b"/>
            <a:pathLst>
              <a:path w="3560445" h="378459">
                <a:moveTo>
                  <a:pt x="2886133" y="129337"/>
                </a:moveTo>
                <a:lnTo>
                  <a:pt x="2509963" y="129337"/>
                </a:lnTo>
                <a:lnTo>
                  <a:pt x="2518283" y="128014"/>
                </a:lnTo>
                <a:lnTo>
                  <a:pt x="2525521" y="124319"/>
                </a:lnTo>
                <a:lnTo>
                  <a:pt x="2531533" y="118663"/>
                </a:lnTo>
                <a:lnTo>
                  <a:pt x="2536176" y="111458"/>
                </a:lnTo>
                <a:lnTo>
                  <a:pt x="2540423" y="102532"/>
                </a:lnTo>
                <a:lnTo>
                  <a:pt x="2545142" y="93775"/>
                </a:lnTo>
                <a:lnTo>
                  <a:pt x="2576935" y="53626"/>
                </a:lnTo>
                <a:lnTo>
                  <a:pt x="2627654" y="18115"/>
                </a:lnTo>
                <a:lnTo>
                  <a:pt x="2687012" y="994"/>
                </a:lnTo>
                <a:lnTo>
                  <a:pt x="2717534" y="0"/>
                </a:lnTo>
                <a:lnTo>
                  <a:pt x="2747818" y="3964"/>
                </a:lnTo>
                <a:lnTo>
                  <a:pt x="2777043" y="12895"/>
                </a:lnTo>
                <a:lnTo>
                  <a:pt x="2815427" y="33952"/>
                </a:lnTo>
                <a:lnTo>
                  <a:pt x="2848059" y="63177"/>
                </a:lnTo>
                <a:lnTo>
                  <a:pt x="2873480" y="98841"/>
                </a:lnTo>
                <a:lnTo>
                  <a:pt x="2886133" y="129337"/>
                </a:lnTo>
                <a:close/>
              </a:path>
              <a:path w="3560445" h="378459">
                <a:moveTo>
                  <a:pt x="1891883" y="377804"/>
                </a:moveTo>
                <a:lnTo>
                  <a:pt x="1843879" y="365912"/>
                </a:lnTo>
                <a:lnTo>
                  <a:pt x="1790831" y="333623"/>
                </a:lnTo>
                <a:lnTo>
                  <a:pt x="1750402" y="286290"/>
                </a:lnTo>
                <a:lnTo>
                  <a:pt x="1731441" y="242930"/>
                </a:lnTo>
                <a:lnTo>
                  <a:pt x="1724412" y="196015"/>
                </a:lnTo>
                <a:lnTo>
                  <a:pt x="0" y="196015"/>
                </a:lnTo>
                <a:lnTo>
                  <a:pt x="0" y="182568"/>
                </a:lnTo>
                <a:lnTo>
                  <a:pt x="1724370" y="182568"/>
                </a:lnTo>
                <a:lnTo>
                  <a:pt x="1724495" y="177913"/>
                </a:lnTo>
                <a:lnTo>
                  <a:pt x="1736360" y="121353"/>
                </a:lnTo>
                <a:lnTo>
                  <a:pt x="1759645" y="78506"/>
                </a:lnTo>
                <a:lnTo>
                  <a:pt x="1792847" y="42712"/>
                </a:lnTo>
                <a:lnTo>
                  <a:pt x="1833783" y="16552"/>
                </a:lnTo>
                <a:lnTo>
                  <a:pt x="1880270" y="2607"/>
                </a:lnTo>
                <a:lnTo>
                  <a:pt x="1911710" y="296"/>
                </a:lnTo>
                <a:lnTo>
                  <a:pt x="1942451" y="2666"/>
                </a:lnTo>
                <a:lnTo>
                  <a:pt x="2001462" y="22414"/>
                </a:lnTo>
                <a:lnTo>
                  <a:pt x="2050200" y="60022"/>
                </a:lnTo>
                <a:lnTo>
                  <a:pt x="2084244" y="111458"/>
                </a:lnTo>
                <a:lnTo>
                  <a:pt x="2089202" y="119029"/>
                </a:lnTo>
                <a:lnTo>
                  <a:pt x="2095569" y="124644"/>
                </a:lnTo>
                <a:lnTo>
                  <a:pt x="2103258" y="128136"/>
                </a:lnTo>
                <a:lnTo>
                  <a:pt x="2112181" y="129337"/>
                </a:lnTo>
                <a:lnTo>
                  <a:pt x="2886133" y="129337"/>
                </a:lnTo>
                <a:lnTo>
                  <a:pt x="2890232" y="139214"/>
                </a:lnTo>
                <a:lnTo>
                  <a:pt x="2896857" y="182568"/>
                </a:lnTo>
                <a:lnTo>
                  <a:pt x="3559833" y="182568"/>
                </a:lnTo>
                <a:lnTo>
                  <a:pt x="3559833" y="196029"/>
                </a:lnTo>
                <a:lnTo>
                  <a:pt x="2896621" y="196029"/>
                </a:lnTo>
                <a:lnTo>
                  <a:pt x="2896384" y="200377"/>
                </a:lnTo>
                <a:lnTo>
                  <a:pt x="2896023" y="204724"/>
                </a:lnTo>
                <a:lnTo>
                  <a:pt x="2895411" y="209071"/>
                </a:lnTo>
                <a:lnTo>
                  <a:pt x="2889378" y="239035"/>
                </a:lnTo>
                <a:lnTo>
                  <a:pt x="2885899" y="248925"/>
                </a:lnTo>
                <a:lnTo>
                  <a:pt x="2110527" y="248925"/>
                </a:lnTo>
                <a:lnTo>
                  <a:pt x="2102243" y="250324"/>
                </a:lnTo>
                <a:lnTo>
                  <a:pt x="2094810" y="254175"/>
                </a:lnTo>
                <a:lnTo>
                  <a:pt x="2088664" y="259958"/>
                </a:lnTo>
                <a:lnTo>
                  <a:pt x="2084245" y="267153"/>
                </a:lnTo>
                <a:lnTo>
                  <a:pt x="2079754" y="276509"/>
                </a:lnTo>
                <a:lnTo>
                  <a:pt x="2074776" y="285585"/>
                </a:lnTo>
                <a:lnTo>
                  <a:pt x="2028566" y="337902"/>
                </a:lnTo>
                <a:lnTo>
                  <a:pt x="1986750" y="362778"/>
                </a:lnTo>
                <a:lnTo>
                  <a:pt x="1940348" y="376419"/>
                </a:lnTo>
                <a:lnTo>
                  <a:pt x="1891883" y="377804"/>
                </a:lnTo>
                <a:close/>
              </a:path>
              <a:path w="3560445" h="378459">
                <a:moveTo>
                  <a:pt x="2509963" y="129337"/>
                </a:moveTo>
                <a:lnTo>
                  <a:pt x="2112181" y="129337"/>
                </a:lnTo>
                <a:lnTo>
                  <a:pt x="2120667" y="127947"/>
                </a:lnTo>
                <a:lnTo>
                  <a:pt x="2127667" y="124141"/>
                </a:lnTo>
                <a:lnTo>
                  <a:pt x="2133503" y="118463"/>
                </a:lnTo>
                <a:lnTo>
                  <a:pt x="2138492" y="111458"/>
                </a:lnTo>
                <a:lnTo>
                  <a:pt x="2162628" y="71707"/>
                </a:lnTo>
                <a:lnTo>
                  <a:pt x="2195167" y="39629"/>
                </a:lnTo>
                <a:lnTo>
                  <a:pt x="2234405" y="16253"/>
                </a:lnTo>
                <a:lnTo>
                  <a:pt x="2278637" y="2607"/>
                </a:lnTo>
                <a:lnTo>
                  <a:pt x="2328517" y="651"/>
                </a:lnTo>
                <a:lnTo>
                  <a:pt x="2376295" y="12075"/>
                </a:lnTo>
                <a:lnTo>
                  <a:pt x="2419460" y="35362"/>
                </a:lnTo>
                <a:lnTo>
                  <a:pt x="2455503" y="68995"/>
                </a:lnTo>
                <a:lnTo>
                  <a:pt x="2481915" y="111458"/>
                </a:lnTo>
                <a:lnTo>
                  <a:pt x="2487312" y="118864"/>
                </a:lnTo>
                <a:lnTo>
                  <a:pt x="2493525" y="124497"/>
                </a:lnTo>
                <a:lnTo>
                  <a:pt x="2500944" y="128081"/>
                </a:lnTo>
                <a:lnTo>
                  <a:pt x="2509963" y="129337"/>
                </a:lnTo>
                <a:close/>
              </a:path>
              <a:path w="3560445" h="378459">
                <a:moveTo>
                  <a:pt x="2288889" y="377103"/>
                </a:moveTo>
                <a:lnTo>
                  <a:pt x="2242031" y="365335"/>
                </a:lnTo>
                <a:lnTo>
                  <a:pt x="2199822" y="342340"/>
                </a:lnTo>
                <a:lnTo>
                  <a:pt x="2164547" y="309239"/>
                </a:lnTo>
                <a:lnTo>
                  <a:pt x="2138492" y="267153"/>
                </a:lnTo>
                <a:lnTo>
                  <a:pt x="2133368" y="259664"/>
                </a:lnTo>
                <a:lnTo>
                  <a:pt x="2127054" y="253913"/>
                </a:lnTo>
                <a:lnTo>
                  <a:pt x="2119469" y="250226"/>
                </a:lnTo>
                <a:lnTo>
                  <a:pt x="2110527" y="248925"/>
                </a:lnTo>
                <a:lnTo>
                  <a:pt x="2508462" y="248925"/>
                </a:lnTo>
                <a:lnTo>
                  <a:pt x="2457317" y="307520"/>
                </a:lnTo>
                <a:lnTo>
                  <a:pt x="2423880" y="340268"/>
                </a:lnTo>
                <a:lnTo>
                  <a:pt x="2383511" y="363801"/>
                </a:lnTo>
                <a:lnTo>
                  <a:pt x="2338113" y="376522"/>
                </a:lnTo>
                <a:lnTo>
                  <a:pt x="2288889" y="377103"/>
                </a:lnTo>
                <a:close/>
              </a:path>
              <a:path w="3560445" h="378459">
                <a:moveTo>
                  <a:pt x="2709063" y="378231"/>
                </a:moveTo>
                <a:lnTo>
                  <a:pt x="2648439" y="368824"/>
                </a:lnTo>
                <a:lnTo>
                  <a:pt x="2593340" y="339646"/>
                </a:lnTo>
                <a:lnTo>
                  <a:pt x="2551170" y="294361"/>
                </a:lnTo>
                <a:lnTo>
                  <a:pt x="2536163" y="267153"/>
                </a:lnTo>
                <a:lnTo>
                  <a:pt x="2531455" y="259569"/>
                </a:lnTo>
                <a:lnTo>
                  <a:pt x="2525024" y="253829"/>
                </a:lnTo>
                <a:lnTo>
                  <a:pt x="2517237" y="250194"/>
                </a:lnTo>
                <a:lnTo>
                  <a:pt x="2508462" y="248925"/>
                </a:lnTo>
                <a:lnTo>
                  <a:pt x="2885899" y="248925"/>
                </a:lnTo>
                <a:lnTo>
                  <a:pt x="2865106" y="293919"/>
                </a:lnTo>
                <a:lnTo>
                  <a:pt x="2823827" y="338665"/>
                </a:lnTo>
                <a:lnTo>
                  <a:pt x="2770146" y="368739"/>
                </a:lnTo>
                <a:lnTo>
                  <a:pt x="2740484" y="376005"/>
                </a:lnTo>
                <a:lnTo>
                  <a:pt x="2709063" y="378231"/>
                </a:lnTo>
                <a:close/>
              </a:path>
            </a:pathLst>
          </a:custGeom>
          <a:solidFill>
            <a:srgbClr val="998C7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0" y="9836474"/>
            <a:ext cx="18288000" cy="447675"/>
          </a:xfrm>
          <a:custGeom>
            <a:avLst/>
            <a:gdLst/>
            <a:ahLst/>
            <a:cxnLst/>
            <a:rect l="l" t="t" r="r" b="b"/>
            <a:pathLst>
              <a:path w="18288000" h="447675">
                <a:moveTo>
                  <a:pt x="0" y="0"/>
                </a:moveTo>
                <a:lnTo>
                  <a:pt x="18287999" y="0"/>
                </a:lnTo>
                <a:lnTo>
                  <a:pt x="18287999" y="447674"/>
                </a:lnTo>
                <a:lnTo>
                  <a:pt x="0" y="447674"/>
                </a:lnTo>
                <a:lnTo>
                  <a:pt x="0" y="0"/>
                </a:lnTo>
                <a:close/>
              </a:path>
            </a:pathLst>
          </a:custGeom>
          <a:solidFill>
            <a:srgbClr val="998C7B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75119" y="753296"/>
            <a:ext cx="14740780" cy="829085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980537" y="2714789"/>
            <a:ext cx="2191385" cy="16078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 marR="5080" indent="416559">
              <a:lnSpc>
                <a:spcPct val="116700"/>
              </a:lnSpc>
              <a:spcBef>
                <a:spcPts val="95"/>
              </a:spcBef>
            </a:pPr>
            <a:r>
              <a:rPr dirty="0" sz="4450" spc="1670">
                <a:solidFill>
                  <a:srgbClr val="998C7B"/>
                </a:solidFill>
                <a:latin typeface="Lucida Sans Unicode"/>
                <a:cs typeface="Lucida Sans Unicode"/>
              </a:rPr>
              <a:t>S</a:t>
            </a:r>
            <a:r>
              <a:rPr dirty="0" sz="4450" spc="-215">
                <a:solidFill>
                  <a:srgbClr val="998C7B"/>
                </a:solidFill>
                <a:latin typeface="Lucida Sans Unicode"/>
                <a:cs typeface="Lucida Sans Unicode"/>
              </a:rPr>
              <a:t>I</a:t>
            </a:r>
            <a:r>
              <a:rPr dirty="0" sz="4450" spc="1250">
                <a:solidFill>
                  <a:srgbClr val="998C7B"/>
                </a:solidFill>
                <a:latin typeface="Lucida Sans Unicode"/>
                <a:cs typeface="Lucida Sans Unicode"/>
              </a:rPr>
              <a:t>G</a:t>
            </a:r>
            <a:r>
              <a:rPr dirty="0" sz="4450" spc="535">
                <a:solidFill>
                  <a:srgbClr val="998C7B"/>
                </a:solidFill>
                <a:latin typeface="Lucida Sans Unicode"/>
                <a:cs typeface="Lucida Sans Unicode"/>
              </a:rPr>
              <a:t>N  </a:t>
            </a:r>
            <a:r>
              <a:rPr dirty="0" sz="4450" spc="1315">
                <a:solidFill>
                  <a:srgbClr val="998C7B"/>
                </a:solidFill>
                <a:latin typeface="Lucida Sans Unicode"/>
                <a:cs typeface="Lucida Sans Unicode"/>
              </a:rPr>
              <a:t>F</a:t>
            </a:r>
            <a:r>
              <a:rPr dirty="0" sz="4450" spc="1430">
                <a:solidFill>
                  <a:srgbClr val="998C7B"/>
                </a:solidFill>
                <a:latin typeface="Lucida Sans Unicode"/>
                <a:cs typeface="Lucida Sans Unicode"/>
              </a:rPr>
              <a:t>O</a:t>
            </a:r>
            <a:r>
              <a:rPr dirty="0" sz="4450" spc="1185">
                <a:solidFill>
                  <a:srgbClr val="998C7B"/>
                </a:solidFill>
                <a:latin typeface="Lucida Sans Unicode"/>
                <a:cs typeface="Lucida Sans Unicode"/>
              </a:rPr>
              <a:t>R</a:t>
            </a:r>
            <a:r>
              <a:rPr dirty="0" sz="4450" spc="610">
                <a:solidFill>
                  <a:srgbClr val="998C7B"/>
                </a:solidFill>
                <a:latin typeface="Lucida Sans Unicode"/>
                <a:cs typeface="Lucida Sans Unicode"/>
              </a:rPr>
              <a:t>M</a:t>
            </a:r>
            <a:endParaRPr sz="445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361954" y="6458474"/>
            <a:ext cx="3926204" cy="378460"/>
          </a:xfrm>
          <a:custGeom>
            <a:avLst/>
            <a:gdLst/>
            <a:ahLst/>
            <a:cxnLst/>
            <a:rect l="l" t="t" r="r" b="b"/>
            <a:pathLst>
              <a:path w="3926205" h="378459">
                <a:moveTo>
                  <a:pt x="3288700" y="129337"/>
                </a:moveTo>
                <a:lnTo>
                  <a:pt x="2912530" y="129337"/>
                </a:lnTo>
                <a:lnTo>
                  <a:pt x="2920850" y="128014"/>
                </a:lnTo>
                <a:lnTo>
                  <a:pt x="2928087" y="124319"/>
                </a:lnTo>
                <a:lnTo>
                  <a:pt x="2934099" y="118663"/>
                </a:lnTo>
                <a:lnTo>
                  <a:pt x="2938743" y="111458"/>
                </a:lnTo>
                <a:lnTo>
                  <a:pt x="2942989" y="102532"/>
                </a:lnTo>
                <a:lnTo>
                  <a:pt x="2947708" y="93775"/>
                </a:lnTo>
                <a:lnTo>
                  <a:pt x="2979502" y="53626"/>
                </a:lnTo>
                <a:lnTo>
                  <a:pt x="3030220" y="18115"/>
                </a:lnTo>
                <a:lnTo>
                  <a:pt x="3089578" y="994"/>
                </a:lnTo>
                <a:lnTo>
                  <a:pt x="3120100" y="0"/>
                </a:lnTo>
                <a:lnTo>
                  <a:pt x="3150385" y="3964"/>
                </a:lnTo>
                <a:lnTo>
                  <a:pt x="3179609" y="12895"/>
                </a:lnTo>
                <a:lnTo>
                  <a:pt x="3217994" y="33952"/>
                </a:lnTo>
                <a:lnTo>
                  <a:pt x="3250625" y="63177"/>
                </a:lnTo>
                <a:lnTo>
                  <a:pt x="3276046" y="98841"/>
                </a:lnTo>
                <a:lnTo>
                  <a:pt x="3288700" y="129337"/>
                </a:lnTo>
                <a:close/>
              </a:path>
              <a:path w="3926205" h="378459">
                <a:moveTo>
                  <a:pt x="2294449" y="377804"/>
                </a:moveTo>
                <a:lnTo>
                  <a:pt x="2246445" y="365912"/>
                </a:lnTo>
                <a:lnTo>
                  <a:pt x="2193397" y="333623"/>
                </a:lnTo>
                <a:lnTo>
                  <a:pt x="2152969" y="286290"/>
                </a:lnTo>
                <a:lnTo>
                  <a:pt x="2134008" y="242930"/>
                </a:lnTo>
                <a:lnTo>
                  <a:pt x="2126978" y="196015"/>
                </a:lnTo>
                <a:lnTo>
                  <a:pt x="0" y="196015"/>
                </a:lnTo>
                <a:lnTo>
                  <a:pt x="0" y="182568"/>
                </a:lnTo>
                <a:lnTo>
                  <a:pt x="2126936" y="182568"/>
                </a:lnTo>
                <a:lnTo>
                  <a:pt x="2127062" y="177913"/>
                </a:lnTo>
                <a:lnTo>
                  <a:pt x="2138927" y="121353"/>
                </a:lnTo>
                <a:lnTo>
                  <a:pt x="2162211" y="78506"/>
                </a:lnTo>
                <a:lnTo>
                  <a:pt x="2195413" y="42712"/>
                </a:lnTo>
                <a:lnTo>
                  <a:pt x="2236350" y="16552"/>
                </a:lnTo>
                <a:lnTo>
                  <a:pt x="2282837" y="2607"/>
                </a:lnTo>
                <a:lnTo>
                  <a:pt x="2314277" y="296"/>
                </a:lnTo>
                <a:lnTo>
                  <a:pt x="2345018" y="2666"/>
                </a:lnTo>
                <a:lnTo>
                  <a:pt x="2404028" y="22414"/>
                </a:lnTo>
                <a:lnTo>
                  <a:pt x="2452767" y="60022"/>
                </a:lnTo>
                <a:lnTo>
                  <a:pt x="2486811" y="111458"/>
                </a:lnTo>
                <a:lnTo>
                  <a:pt x="2491768" y="119029"/>
                </a:lnTo>
                <a:lnTo>
                  <a:pt x="2498135" y="124644"/>
                </a:lnTo>
                <a:lnTo>
                  <a:pt x="2505824" y="128136"/>
                </a:lnTo>
                <a:lnTo>
                  <a:pt x="2514748" y="129337"/>
                </a:lnTo>
                <a:lnTo>
                  <a:pt x="3288700" y="129337"/>
                </a:lnTo>
                <a:lnTo>
                  <a:pt x="3292798" y="139214"/>
                </a:lnTo>
                <a:lnTo>
                  <a:pt x="3299424" y="182568"/>
                </a:lnTo>
                <a:lnTo>
                  <a:pt x="3926045" y="182568"/>
                </a:lnTo>
                <a:lnTo>
                  <a:pt x="3926045" y="196029"/>
                </a:lnTo>
                <a:lnTo>
                  <a:pt x="3299187" y="196029"/>
                </a:lnTo>
                <a:lnTo>
                  <a:pt x="3298951" y="200377"/>
                </a:lnTo>
                <a:lnTo>
                  <a:pt x="3298589" y="204724"/>
                </a:lnTo>
                <a:lnTo>
                  <a:pt x="3297977" y="209071"/>
                </a:lnTo>
                <a:lnTo>
                  <a:pt x="3291945" y="239035"/>
                </a:lnTo>
                <a:lnTo>
                  <a:pt x="3288466" y="248925"/>
                </a:lnTo>
                <a:lnTo>
                  <a:pt x="2513093" y="248925"/>
                </a:lnTo>
                <a:lnTo>
                  <a:pt x="2504810" y="250324"/>
                </a:lnTo>
                <a:lnTo>
                  <a:pt x="2497376" y="254175"/>
                </a:lnTo>
                <a:lnTo>
                  <a:pt x="2491231" y="259958"/>
                </a:lnTo>
                <a:lnTo>
                  <a:pt x="2486811" y="267153"/>
                </a:lnTo>
                <a:lnTo>
                  <a:pt x="2482320" y="276509"/>
                </a:lnTo>
                <a:lnTo>
                  <a:pt x="2477343" y="285585"/>
                </a:lnTo>
                <a:lnTo>
                  <a:pt x="2431133" y="337902"/>
                </a:lnTo>
                <a:lnTo>
                  <a:pt x="2389316" y="362778"/>
                </a:lnTo>
                <a:lnTo>
                  <a:pt x="2342914" y="376419"/>
                </a:lnTo>
                <a:lnTo>
                  <a:pt x="2294449" y="377804"/>
                </a:lnTo>
                <a:close/>
              </a:path>
              <a:path w="3926205" h="378459">
                <a:moveTo>
                  <a:pt x="2912530" y="129337"/>
                </a:moveTo>
                <a:lnTo>
                  <a:pt x="2514748" y="129337"/>
                </a:lnTo>
                <a:lnTo>
                  <a:pt x="2523233" y="127947"/>
                </a:lnTo>
                <a:lnTo>
                  <a:pt x="2530234" y="124141"/>
                </a:lnTo>
                <a:lnTo>
                  <a:pt x="2536069" y="118463"/>
                </a:lnTo>
                <a:lnTo>
                  <a:pt x="2541058" y="111458"/>
                </a:lnTo>
                <a:lnTo>
                  <a:pt x="2565195" y="71707"/>
                </a:lnTo>
                <a:lnTo>
                  <a:pt x="2597734" y="39629"/>
                </a:lnTo>
                <a:lnTo>
                  <a:pt x="2636971" y="16253"/>
                </a:lnTo>
                <a:lnTo>
                  <a:pt x="2681203" y="2607"/>
                </a:lnTo>
                <a:lnTo>
                  <a:pt x="2731083" y="651"/>
                </a:lnTo>
                <a:lnTo>
                  <a:pt x="2778861" y="12075"/>
                </a:lnTo>
                <a:lnTo>
                  <a:pt x="2822027" y="35362"/>
                </a:lnTo>
                <a:lnTo>
                  <a:pt x="2858070" y="68995"/>
                </a:lnTo>
                <a:lnTo>
                  <a:pt x="2884481" y="111458"/>
                </a:lnTo>
                <a:lnTo>
                  <a:pt x="2889879" y="118864"/>
                </a:lnTo>
                <a:lnTo>
                  <a:pt x="2896091" y="124497"/>
                </a:lnTo>
                <a:lnTo>
                  <a:pt x="2903511" y="128081"/>
                </a:lnTo>
                <a:lnTo>
                  <a:pt x="2912530" y="129337"/>
                </a:lnTo>
                <a:close/>
              </a:path>
              <a:path w="3926205" h="378459">
                <a:moveTo>
                  <a:pt x="2691456" y="377103"/>
                </a:moveTo>
                <a:lnTo>
                  <a:pt x="2644597" y="365335"/>
                </a:lnTo>
                <a:lnTo>
                  <a:pt x="2602388" y="342340"/>
                </a:lnTo>
                <a:lnTo>
                  <a:pt x="2567114" y="309239"/>
                </a:lnTo>
                <a:lnTo>
                  <a:pt x="2541058" y="267153"/>
                </a:lnTo>
                <a:lnTo>
                  <a:pt x="2535934" y="259664"/>
                </a:lnTo>
                <a:lnTo>
                  <a:pt x="2529621" y="253913"/>
                </a:lnTo>
                <a:lnTo>
                  <a:pt x="2522035" y="250226"/>
                </a:lnTo>
                <a:lnTo>
                  <a:pt x="2513093" y="248925"/>
                </a:lnTo>
                <a:lnTo>
                  <a:pt x="2911028" y="248925"/>
                </a:lnTo>
                <a:lnTo>
                  <a:pt x="2859883" y="307520"/>
                </a:lnTo>
                <a:lnTo>
                  <a:pt x="2826447" y="340268"/>
                </a:lnTo>
                <a:lnTo>
                  <a:pt x="2786077" y="363801"/>
                </a:lnTo>
                <a:lnTo>
                  <a:pt x="2740680" y="376522"/>
                </a:lnTo>
                <a:lnTo>
                  <a:pt x="2691456" y="377103"/>
                </a:lnTo>
                <a:close/>
              </a:path>
              <a:path w="3926205" h="378459">
                <a:moveTo>
                  <a:pt x="3111630" y="378231"/>
                </a:moveTo>
                <a:lnTo>
                  <a:pt x="3051005" y="368824"/>
                </a:lnTo>
                <a:lnTo>
                  <a:pt x="2995907" y="339646"/>
                </a:lnTo>
                <a:lnTo>
                  <a:pt x="2953737" y="294361"/>
                </a:lnTo>
                <a:lnTo>
                  <a:pt x="2938729" y="267153"/>
                </a:lnTo>
                <a:lnTo>
                  <a:pt x="2934022" y="259569"/>
                </a:lnTo>
                <a:lnTo>
                  <a:pt x="2927590" y="253829"/>
                </a:lnTo>
                <a:lnTo>
                  <a:pt x="2919804" y="250194"/>
                </a:lnTo>
                <a:lnTo>
                  <a:pt x="2911028" y="248925"/>
                </a:lnTo>
                <a:lnTo>
                  <a:pt x="3288466" y="248925"/>
                </a:lnTo>
                <a:lnTo>
                  <a:pt x="3267672" y="293919"/>
                </a:lnTo>
                <a:lnTo>
                  <a:pt x="3226393" y="338665"/>
                </a:lnTo>
                <a:lnTo>
                  <a:pt x="3172712" y="368739"/>
                </a:lnTo>
                <a:lnTo>
                  <a:pt x="3143050" y="376005"/>
                </a:lnTo>
                <a:lnTo>
                  <a:pt x="3111630" y="378231"/>
                </a:lnTo>
                <a:close/>
              </a:path>
            </a:pathLst>
          </a:custGeom>
          <a:solidFill>
            <a:srgbClr val="998C7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0" y="9836474"/>
            <a:ext cx="18288000" cy="447675"/>
          </a:xfrm>
          <a:custGeom>
            <a:avLst/>
            <a:gdLst/>
            <a:ahLst/>
            <a:cxnLst/>
            <a:rect l="l" t="t" r="r" b="b"/>
            <a:pathLst>
              <a:path w="18288000" h="447675">
                <a:moveTo>
                  <a:pt x="0" y="0"/>
                </a:moveTo>
                <a:lnTo>
                  <a:pt x="18287999" y="0"/>
                </a:lnTo>
                <a:lnTo>
                  <a:pt x="18287999" y="447674"/>
                </a:lnTo>
                <a:lnTo>
                  <a:pt x="0" y="447674"/>
                </a:lnTo>
                <a:lnTo>
                  <a:pt x="0" y="0"/>
                </a:lnTo>
                <a:close/>
              </a:path>
            </a:pathLst>
          </a:custGeom>
          <a:solidFill>
            <a:srgbClr val="998C7B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8189" y="1028700"/>
            <a:ext cx="14628938" cy="8227953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4878161" y="2727865"/>
            <a:ext cx="3363595" cy="31877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5300"/>
              </a:lnSpc>
              <a:spcBef>
                <a:spcPts val="100"/>
              </a:spcBef>
            </a:pPr>
            <a:r>
              <a:rPr dirty="0" sz="4500" spc="515">
                <a:solidFill>
                  <a:srgbClr val="998C7B"/>
                </a:solidFill>
                <a:latin typeface="Lucida Sans Unicode"/>
                <a:cs typeface="Lucida Sans Unicode"/>
              </a:rPr>
              <a:t>MAIN </a:t>
            </a:r>
            <a:r>
              <a:rPr dirty="0" sz="4500" spc="520">
                <a:solidFill>
                  <a:srgbClr val="998C7B"/>
                </a:solidFill>
                <a:latin typeface="Lucida Sans Unicode"/>
                <a:cs typeface="Lucida Sans Unicode"/>
              </a:rPr>
              <a:t> </a:t>
            </a:r>
            <a:r>
              <a:rPr dirty="0" sz="4500" spc="1240">
                <a:solidFill>
                  <a:srgbClr val="998C7B"/>
                </a:solidFill>
                <a:latin typeface="Lucida Sans Unicode"/>
                <a:cs typeface="Lucida Sans Unicode"/>
              </a:rPr>
              <a:t>PAGE</a:t>
            </a:r>
            <a:r>
              <a:rPr dirty="0" sz="4500" spc="-170">
                <a:solidFill>
                  <a:srgbClr val="998C7B"/>
                </a:solidFill>
                <a:latin typeface="Lucida Sans Unicode"/>
                <a:cs typeface="Lucida Sans Unicode"/>
              </a:rPr>
              <a:t> </a:t>
            </a:r>
            <a:r>
              <a:rPr dirty="0" sz="4500" spc="1380">
                <a:solidFill>
                  <a:srgbClr val="998C7B"/>
                </a:solidFill>
                <a:latin typeface="Lucida Sans Unicode"/>
                <a:cs typeface="Lucida Sans Unicode"/>
              </a:rPr>
              <a:t>OF </a:t>
            </a:r>
            <a:r>
              <a:rPr dirty="0" sz="4500" spc="-1410">
                <a:solidFill>
                  <a:srgbClr val="998C7B"/>
                </a:solidFill>
                <a:latin typeface="Lucida Sans Unicode"/>
                <a:cs typeface="Lucida Sans Unicode"/>
              </a:rPr>
              <a:t> </a:t>
            </a:r>
            <a:r>
              <a:rPr dirty="0" sz="4500" spc="1055">
                <a:solidFill>
                  <a:srgbClr val="998C7B"/>
                </a:solidFill>
                <a:latin typeface="Lucida Sans Unicode"/>
                <a:cs typeface="Lucida Sans Unicode"/>
              </a:rPr>
              <a:t>CAKE </a:t>
            </a:r>
            <a:r>
              <a:rPr dirty="0" sz="4500" spc="1060">
                <a:solidFill>
                  <a:srgbClr val="998C7B"/>
                </a:solidFill>
                <a:latin typeface="Lucida Sans Unicode"/>
                <a:cs typeface="Lucida Sans Unicode"/>
              </a:rPr>
              <a:t> </a:t>
            </a:r>
            <a:r>
              <a:rPr dirty="0" sz="4500" spc="1260">
                <a:solidFill>
                  <a:srgbClr val="998C7B"/>
                </a:solidFill>
                <a:latin typeface="Lucida Sans Unicode"/>
                <a:cs typeface="Lucida Sans Unicode"/>
              </a:rPr>
              <a:t>BUFFET</a:t>
            </a:r>
            <a:endParaRPr sz="45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6442276"/>
            <a:ext cx="3560445" cy="378460"/>
          </a:xfrm>
          <a:custGeom>
            <a:avLst/>
            <a:gdLst/>
            <a:ahLst/>
            <a:cxnLst/>
            <a:rect l="l" t="t" r="r" b="b"/>
            <a:pathLst>
              <a:path w="3560445" h="378459">
                <a:moveTo>
                  <a:pt x="2886133" y="129337"/>
                </a:moveTo>
                <a:lnTo>
                  <a:pt x="2509963" y="129337"/>
                </a:lnTo>
                <a:lnTo>
                  <a:pt x="2518283" y="128014"/>
                </a:lnTo>
                <a:lnTo>
                  <a:pt x="2525521" y="124319"/>
                </a:lnTo>
                <a:lnTo>
                  <a:pt x="2531533" y="118663"/>
                </a:lnTo>
                <a:lnTo>
                  <a:pt x="2536176" y="111458"/>
                </a:lnTo>
                <a:lnTo>
                  <a:pt x="2540423" y="102532"/>
                </a:lnTo>
                <a:lnTo>
                  <a:pt x="2545142" y="93775"/>
                </a:lnTo>
                <a:lnTo>
                  <a:pt x="2576935" y="53626"/>
                </a:lnTo>
                <a:lnTo>
                  <a:pt x="2627654" y="18115"/>
                </a:lnTo>
                <a:lnTo>
                  <a:pt x="2687012" y="994"/>
                </a:lnTo>
                <a:lnTo>
                  <a:pt x="2717534" y="0"/>
                </a:lnTo>
                <a:lnTo>
                  <a:pt x="2747818" y="3964"/>
                </a:lnTo>
                <a:lnTo>
                  <a:pt x="2777043" y="12895"/>
                </a:lnTo>
                <a:lnTo>
                  <a:pt x="2815427" y="33952"/>
                </a:lnTo>
                <a:lnTo>
                  <a:pt x="2848059" y="63177"/>
                </a:lnTo>
                <a:lnTo>
                  <a:pt x="2873480" y="98841"/>
                </a:lnTo>
                <a:lnTo>
                  <a:pt x="2886133" y="129337"/>
                </a:lnTo>
                <a:close/>
              </a:path>
              <a:path w="3560445" h="378459">
                <a:moveTo>
                  <a:pt x="1891883" y="377804"/>
                </a:moveTo>
                <a:lnTo>
                  <a:pt x="1843879" y="365912"/>
                </a:lnTo>
                <a:lnTo>
                  <a:pt x="1790831" y="333623"/>
                </a:lnTo>
                <a:lnTo>
                  <a:pt x="1750402" y="286290"/>
                </a:lnTo>
                <a:lnTo>
                  <a:pt x="1731441" y="242930"/>
                </a:lnTo>
                <a:lnTo>
                  <a:pt x="1724412" y="196015"/>
                </a:lnTo>
                <a:lnTo>
                  <a:pt x="0" y="196015"/>
                </a:lnTo>
                <a:lnTo>
                  <a:pt x="0" y="182568"/>
                </a:lnTo>
                <a:lnTo>
                  <a:pt x="1724370" y="182568"/>
                </a:lnTo>
                <a:lnTo>
                  <a:pt x="1724495" y="177913"/>
                </a:lnTo>
                <a:lnTo>
                  <a:pt x="1736360" y="121353"/>
                </a:lnTo>
                <a:lnTo>
                  <a:pt x="1759645" y="78506"/>
                </a:lnTo>
                <a:lnTo>
                  <a:pt x="1792847" y="42712"/>
                </a:lnTo>
                <a:lnTo>
                  <a:pt x="1833783" y="16552"/>
                </a:lnTo>
                <a:lnTo>
                  <a:pt x="1880270" y="2607"/>
                </a:lnTo>
                <a:lnTo>
                  <a:pt x="1911710" y="296"/>
                </a:lnTo>
                <a:lnTo>
                  <a:pt x="1942451" y="2666"/>
                </a:lnTo>
                <a:lnTo>
                  <a:pt x="2001462" y="22414"/>
                </a:lnTo>
                <a:lnTo>
                  <a:pt x="2050200" y="60022"/>
                </a:lnTo>
                <a:lnTo>
                  <a:pt x="2084244" y="111458"/>
                </a:lnTo>
                <a:lnTo>
                  <a:pt x="2089202" y="119029"/>
                </a:lnTo>
                <a:lnTo>
                  <a:pt x="2095569" y="124644"/>
                </a:lnTo>
                <a:lnTo>
                  <a:pt x="2103258" y="128136"/>
                </a:lnTo>
                <a:lnTo>
                  <a:pt x="2112181" y="129337"/>
                </a:lnTo>
                <a:lnTo>
                  <a:pt x="2886133" y="129337"/>
                </a:lnTo>
                <a:lnTo>
                  <a:pt x="2890232" y="139214"/>
                </a:lnTo>
                <a:lnTo>
                  <a:pt x="2896857" y="182568"/>
                </a:lnTo>
                <a:lnTo>
                  <a:pt x="3559833" y="182568"/>
                </a:lnTo>
                <a:lnTo>
                  <a:pt x="3559833" y="196029"/>
                </a:lnTo>
                <a:lnTo>
                  <a:pt x="2896621" y="196029"/>
                </a:lnTo>
                <a:lnTo>
                  <a:pt x="2896384" y="200377"/>
                </a:lnTo>
                <a:lnTo>
                  <a:pt x="2896023" y="204724"/>
                </a:lnTo>
                <a:lnTo>
                  <a:pt x="2895411" y="209071"/>
                </a:lnTo>
                <a:lnTo>
                  <a:pt x="2889378" y="239035"/>
                </a:lnTo>
                <a:lnTo>
                  <a:pt x="2885899" y="248925"/>
                </a:lnTo>
                <a:lnTo>
                  <a:pt x="2110527" y="248925"/>
                </a:lnTo>
                <a:lnTo>
                  <a:pt x="2102243" y="250324"/>
                </a:lnTo>
                <a:lnTo>
                  <a:pt x="2094810" y="254175"/>
                </a:lnTo>
                <a:lnTo>
                  <a:pt x="2088664" y="259958"/>
                </a:lnTo>
                <a:lnTo>
                  <a:pt x="2084245" y="267153"/>
                </a:lnTo>
                <a:lnTo>
                  <a:pt x="2079754" y="276509"/>
                </a:lnTo>
                <a:lnTo>
                  <a:pt x="2074776" y="285585"/>
                </a:lnTo>
                <a:lnTo>
                  <a:pt x="2028566" y="337902"/>
                </a:lnTo>
                <a:lnTo>
                  <a:pt x="1986750" y="362778"/>
                </a:lnTo>
                <a:lnTo>
                  <a:pt x="1940348" y="376419"/>
                </a:lnTo>
                <a:lnTo>
                  <a:pt x="1891883" y="377804"/>
                </a:lnTo>
                <a:close/>
              </a:path>
              <a:path w="3560445" h="378459">
                <a:moveTo>
                  <a:pt x="2509963" y="129337"/>
                </a:moveTo>
                <a:lnTo>
                  <a:pt x="2112181" y="129337"/>
                </a:lnTo>
                <a:lnTo>
                  <a:pt x="2120667" y="127947"/>
                </a:lnTo>
                <a:lnTo>
                  <a:pt x="2127667" y="124141"/>
                </a:lnTo>
                <a:lnTo>
                  <a:pt x="2133503" y="118463"/>
                </a:lnTo>
                <a:lnTo>
                  <a:pt x="2138492" y="111458"/>
                </a:lnTo>
                <a:lnTo>
                  <a:pt x="2162628" y="71707"/>
                </a:lnTo>
                <a:lnTo>
                  <a:pt x="2195167" y="39629"/>
                </a:lnTo>
                <a:lnTo>
                  <a:pt x="2234405" y="16253"/>
                </a:lnTo>
                <a:lnTo>
                  <a:pt x="2278637" y="2607"/>
                </a:lnTo>
                <a:lnTo>
                  <a:pt x="2328517" y="651"/>
                </a:lnTo>
                <a:lnTo>
                  <a:pt x="2376295" y="12075"/>
                </a:lnTo>
                <a:lnTo>
                  <a:pt x="2419460" y="35362"/>
                </a:lnTo>
                <a:lnTo>
                  <a:pt x="2455503" y="68995"/>
                </a:lnTo>
                <a:lnTo>
                  <a:pt x="2481915" y="111458"/>
                </a:lnTo>
                <a:lnTo>
                  <a:pt x="2487312" y="118864"/>
                </a:lnTo>
                <a:lnTo>
                  <a:pt x="2493525" y="124497"/>
                </a:lnTo>
                <a:lnTo>
                  <a:pt x="2500944" y="128081"/>
                </a:lnTo>
                <a:lnTo>
                  <a:pt x="2509963" y="129337"/>
                </a:lnTo>
                <a:close/>
              </a:path>
              <a:path w="3560445" h="378459">
                <a:moveTo>
                  <a:pt x="2288889" y="377103"/>
                </a:moveTo>
                <a:lnTo>
                  <a:pt x="2242031" y="365335"/>
                </a:lnTo>
                <a:lnTo>
                  <a:pt x="2199822" y="342340"/>
                </a:lnTo>
                <a:lnTo>
                  <a:pt x="2164547" y="309239"/>
                </a:lnTo>
                <a:lnTo>
                  <a:pt x="2138492" y="267153"/>
                </a:lnTo>
                <a:lnTo>
                  <a:pt x="2133368" y="259664"/>
                </a:lnTo>
                <a:lnTo>
                  <a:pt x="2127054" y="253913"/>
                </a:lnTo>
                <a:lnTo>
                  <a:pt x="2119469" y="250226"/>
                </a:lnTo>
                <a:lnTo>
                  <a:pt x="2110527" y="248925"/>
                </a:lnTo>
                <a:lnTo>
                  <a:pt x="2508462" y="248925"/>
                </a:lnTo>
                <a:lnTo>
                  <a:pt x="2457317" y="307520"/>
                </a:lnTo>
                <a:lnTo>
                  <a:pt x="2423880" y="340268"/>
                </a:lnTo>
                <a:lnTo>
                  <a:pt x="2383511" y="363801"/>
                </a:lnTo>
                <a:lnTo>
                  <a:pt x="2338113" y="376522"/>
                </a:lnTo>
                <a:lnTo>
                  <a:pt x="2288889" y="377103"/>
                </a:lnTo>
                <a:close/>
              </a:path>
              <a:path w="3560445" h="378459">
                <a:moveTo>
                  <a:pt x="2709063" y="378231"/>
                </a:moveTo>
                <a:lnTo>
                  <a:pt x="2648439" y="368824"/>
                </a:lnTo>
                <a:lnTo>
                  <a:pt x="2593340" y="339646"/>
                </a:lnTo>
                <a:lnTo>
                  <a:pt x="2551170" y="294361"/>
                </a:lnTo>
                <a:lnTo>
                  <a:pt x="2536163" y="267153"/>
                </a:lnTo>
                <a:lnTo>
                  <a:pt x="2531455" y="259569"/>
                </a:lnTo>
                <a:lnTo>
                  <a:pt x="2525024" y="253829"/>
                </a:lnTo>
                <a:lnTo>
                  <a:pt x="2517237" y="250194"/>
                </a:lnTo>
                <a:lnTo>
                  <a:pt x="2508462" y="248925"/>
                </a:lnTo>
                <a:lnTo>
                  <a:pt x="2885899" y="248925"/>
                </a:lnTo>
                <a:lnTo>
                  <a:pt x="2865106" y="293919"/>
                </a:lnTo>
                <a:lnTo>
                  <a:pt x="2823827" y="338665"/>
                </a:lnTo>
                <a:lnTo>
                  <a:pt x="2770146" y="368739"/>
                </a:lnTo>
                <a:lnTo>
                  <a:pt x="2740484" y="376005"/>
                </a:lnTo>
                <a:lnTo>
                  <a:pt x="2709063" y="378231"/>
                </a:lnTo>
                <a:close/>
              </a:path>
            </a:pathLst>
          </a:custGeom>
          <a:solidFill>
            <a:srgbClr val="998C7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0" y="9836474"/>
            <a:ext cx="18288000" cy="447675"/>
          </a:xfrm>
          <a:custGeom>
            <a:avLst/>
            <a:gdLst/>
            <a:ahLst/>
            <a:cxnLst/>
            <a:rect l="l" t="t" r="r" b="b"/>
            <a:pathLst>
              <a:path w="18288000" h="447675">
                <a:moveTo>
                  <a:pt x="0" y="0"/>
                </a:moveTo>
                <a:lnTo>
                  <a:pt x="18287999" y="0"/>
                </a:lnTo>
                <a:lnTo>
                  <a:pt x="18287999" y="447674"/>
                </a:lnTo>
                <a:lnTo>
                  <a:pt x="0" y="447674"/>
                </a:lnTo>
                <a:lnTo>
                  <a:pt x="0" y="0"/>
                </a:lnTo>
                <a:close/>
              </a:path>
            </a:pathLst>
          </a:custGeom>
          <a:solidFill>
            <a:srgbClr val="998C7B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75119" y="753298"/>
            <a:ext cx="14740780" cy="829085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94824" y="2714790"/>
            <a:ext cx="2677160" cy="1607820"/>
          </a:xfrm>
          <a:prstGeom prst="rect"/>
        </p:spPr>
        <p:txBody>
          <a:bodyPr wrap="square" lIns="0" tIns="125095" rIns="0" bIns="0" rtlCol="0" vert="horz">
            <a:spAutoFit/>
          </a:bodyPr>
          <a:lstStyle/>
          <a:p>
            <a:pPr algn="r" marR="5080">
              <a:lnSpc>
                <a:spcPct val="100000"/>
              </a:lnSpc>
              <a:spcBef>
                <a:spcPts val="985"/>
              </a:spcBef>
            </a:pPr>
            <a:r>
              <a:rPr dirty="0" sz="4450" spc="1170">
                <a:solidFill>
                  <a:srgbClr val="998C7B"/>
                </a:solidFill>
                <a:latin typeface="Lucida Sans Unicode"/>
                <a:cs typeface="Lucida Sans Unicode"/>
              </a:rPr>
              <a:t>ABOUT</a:t>
            </a:r>
            <a:endParaRPr sz="4450">
              <a:latin typeface="Lucida Sans Unicode"/>
              <a:cs typeface="Lucida Sans Unicode"/>
            </a:endParaRPr>
          </a:p>
          <a:p>
            <a:pPr algn="r" marR="5080">
              <a:lnSpc>
                <a:spcPct val="100000"/>
              </a:lnSpc>
              <a:spcBef>
                <a:spcPts val="890"/>
              </a:spcBef>
            </a:pPr>
            <a:r>
              <a:rPr dirty="0" sz="4450" spc="1350">
                <a:solidFill>
                  <a:srgbClr val="998C7B"/>
                </a:solidFill>
                <a:latin typeface="Lucida Sans Unicode"/>
                <a:cs typeface="Lucida Sans Unicode"/>
              </a:rPr>
              <a:t>US</a:t>
            </a:r>
            <a:endParaRPr sz="445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431908" y="6426074"/>
            <a:ext cx="3856354" cy="378460"/>
          </a:xfrm>
          <a:custGeom>
            <a:avLst/>
            <a:gdLst/>
            <a:ahLst/>
            <a:cxnLst/>
            <a:rect l="l" t="t" r="r" b="b"/>
            <a:pathLst>
              <a:path w="3856355" h="378459">
                <a:moveTo>
                  <a:pt x="3288701" y="129337"/>
                </a:moveTo>
                <a:lnTo>
                  <a:pt x="2912531" y="129337"/>
                </a:lnTo>
                <a:lnTo>
                  <a:pt x="2920851" y="128014"/>
                </a:lnTo>
                <a:lnTo>
                  <a:pt x="2928089" y="124319"/>
                </a:lnTo>
                <a:lnTo>
                  <a:pt x="2934101" y="118663"/>
                </a:lnTo>
                <a:lnTo>
                  <a:pt x="2938744" y="111458"/>
                </a:lnTo>
                <a:lnTo>
                  <a:pt x="2942991" y="102532"/>
                </a:lnTo>
                <a:lnTo>
                  <a:pt x="2947710" y="93775"/>
                </a:lnTo>
                <a:lnTo>
                  <a:pt x="2979503" y="53626"/>
                </a:lnTo>
                <a:lnTo>
                  <a:pt x="3030221" y="18115"/>
                </a:lnTo>
                <a:lnTo>
                  <a:pt x="3089579" y="994"/>
                </a:lnTo>
                <a:lnTo>
                  <a:pt x="3120101" y="0"/>
                </a:lnTo>
                <a:lnTo>
                  <a:pt x="3150386" y="3964"/>
                </a:lnTo>
                <a:lnTo>
                  <a:pt x="3179611" y="12895"/>
                </a:lnTo>
                <a:lnTo>
                  <a:pt x="3217995" y="33952"/>
                </a:lnTo>
                <a:lnTo>
                  <a:pt x="3250627" y="63177"/>
                </a:lnTo>
                <a:lnTo>
                  <a:pt x="3276047" y="98841"/>
                </a:lnTo>
                <a:lnTo>
                  <a:pt x="3288701" y="129337"/>
                </a:lnTo>
                <a:close/>
              </a:path>
              <a:path w="3856355" h="378459">
                <a:moveTo>
                  <a:pt x="2294451" y="377804"/>
                </a:moveTo>
                <a:lnTo>
                  <a:pt x="2246447" y="365912"/>
                </a:lnTo>
                <a:lnTo>
                  <a:pt x="2193398" y="333623"/>
                </a:lnTo>
                <a:lnTo>
                  <a:pt x="2152970" y="286290"/>
                </a:lnTo>
                <a:lnTo>
                  <a:pt x="2134009" y="242930"/>
                </a:lnTo>
                <a:lnTo>
                  <a:pt x="2126980" y="196015"/>
                </a:lnTo>
                <a:lnTo>
                  <a:pt x="0" y="196015"/>
                </a:lnTo>
                <a:lnTo>
                  <a:pt x="0" y="182568"/>
                </a:lnTo>
                <a:lnTo>
                  <a:pt x="2126938" y="182568"/>
                </a:lnTo>
                <a:lnTo>
                  <a:pt x="2127063" y="177913"/>
                </a:lnTo>
                <a:lnTo>
                  <a:pt x="2138928" y="121353"/>
                </a:lnTo>
                <a:lnTo>
                  <a:pt x="2162213" y="78506"/>
                </a:lnTo>
                <a:lnTo>
                  <a:pt x="2195415" y="42712"/>
                </a:lnTo>
                <a:lnTo>
                  <a:pt x="2236351" y="16552"/>
                </a:lnTo>
                <a:lnTo>
                  <a:pt x="2282838" y="2607"/>
                </a:lnTo>
                <a:lnTo>
                  <a:pt x="2314278" y="296"/>
                </a:lnTo>
                <a:lnTo>
                  <a:pt x="2345019" y="2666"/>
                </a:lnTo>
                <a:lnTo>
                  <a:pt x="2404029" y="22414"/>
                </a:lnTo>
                <a:lnTo>
                  <a:pt x="2452768" y="60022"/>
                </a:lnTo>
                <a:lnTo>
                  <a:pt x="2486812" y="111458"/>
                </a:lnTo>
                <a:lnTo>
                  <a:pt x="2491770" y="119029"/>
                </a:lnTo>
                <a:lnTo>
                  <a:pt x="2498137" y="124644"/>
                </a:lnTo>
                <a:lnTo>
                  <a:pt x="2505826" y="128136"/>
                </a:lnTo>
                <a:lnTo>
                  <a:pt x="2514749" y="129337"/>
                </a:lnTo>
                <a:lnTo>
                  <a:pt x="3288701" y="129337"/>
                </a:lnTo>
                <a:lnTo>
                  <a:pt x="3292799" y="139214"/>
                </a:lnTo>
                <a:lnTo>
                  <a:pt x="3299425" y="182568"/>
                </a:lnTo>
                <a:lnTo>
                  <a:pt x="3856090" y="182568"/>
                </a:lnTo>
                <a:lnTo>
                  <a:pt x="3856090" y="196029"/>
                </a:lnTo>
                <a:lnTo>
                  <a:pt x="3299189" y="196029"/>
                </a:lnTo>
                <a:lnTo>
                  <a:pt x="3298952" y="200377"/>
                </a:lnTo>
                <a:lnTo>
                  <a:pt x="3298591" y="204724"/>
                </a:lnTo>
                <a:lnTo>
                  <a:pt x="3297979" y="209071"/>
                </a:lnTo>
                <a:lnTo>
                  <a:pt x="3291946" y="239035"/>
                </a:lnTo>
                <a:lnTo>
                  <a:pt x="3288467" y="248925"/>
                </a:lnTo>
                <a:lnTo>
                  <a:pt x="2513095" y="248925"/>
                </a:lnTo>
                <a:lnTo>
                  <a:pt x="2504811" y="250324"/>
                </a:lnTo>
                <a:lnTo>
                  <a:pt x="2497377" y="254175"/>
                </a:lnTo>
                <a:lnTo>
                  <a:pt x="2491232" y="259958"/>
                </a:lnTo>
                <a:lnTo>
                  <a:pt x="2486812" y="267153"/>
                </a:lnTo>
                <a:lnTo>
                  <a:pt x="2482321" y="276509"/>
                </a:lnTo>
                <a:lnTo>
                  <a:pt x="2477344" y="285585"/>
                </a:lnTo>
                <a:lnTo>
                  <a:pt x="2431134" y="337902"/>
                </a:lnTo>
                <a:lnTo>
                  <a:pt x="2389318" y="362778"/>
                </a:lnTo>
                <a:lnTo>
                  <a:pt x="2342915" y="376419"/>
                </a:lnTo>
                <a:lnTo>
                  <a:pt x="2294451" y="377804"/>
                </a:lnTo>
                <a:close/>
              </a:path>
              <a:path w="3856355" h="378459">
                <a:moveTo>
                  <a:pt x="2912531" y="129337"/>
                </a:moveTo>
                <a:lnTo>
                  <a:pt x="2514749" y="129337"/>
                </a:lnTo>
                <a:lnTo>
                  <a:pt x="2523235" y="127947"/>
                </a:lnTo>
                <a:lnTo>
                  <a:pt x="2530235" y="124141"/>
                </a:lnTo>
                <a:lnTo>
                  <a:pt x="2536070" y="118463"/>
                </a:lnTo>
                <a:lnTo>
                  <a:pt x="2541059" y="111458"/>
                </a:lnTo>
                <a:lnTo>
                  <a:pt x="2565196" y="71707"/>
                </a:lnTo>
                <a:lnTo>
                  <a:pt x="2597735" y="39629"/>
                </a:lnTo>
                <a:lnTo>
                  <a:pt x="2636973" y="16253"/>
                </a:lnTo>
                <a:lnTo>
                  <a:pt x="2681204" y="2607"/>
                </a:lnTo>
                <a:lnTo>
                  <a:pt x="2731085" y="651"/>
                </a:lnTo>
                <a:lnTo>
                  <a:pt x="2778862" y="12075"/>
                </a:lnTo>
                <a:lnTo>
                  <a:pt x="2822028" y="35362"/>
                </a:lnTo>
                <a:lnTo>
                  <a:pt x="2858071" y="68995"/>
                </a:lnTo>
                <a:lnTo>
                  <a:pt x="2884483" y="111458"/>
                </a:lnTo>
                <a:lnTo>
                  <a:pt x="2889880" y="118864"/>
                </a:lnTo>
                <a:lnTo>
                  <a:pt x="2896093" y="124497"/>
                </a:lnTo>
                <a:lnTo>
                  <a:pt x="2903512" y="128081"/>
                </a:lnTo>
                <a:lnTo>
                  <a:pt x="2912531" y="129337"/>
                </a:lnTo>
                <a:close/>
              </a:path>
              <a:path w="3856355" h="378459">
                <a:moveTo>
                  <a:pt x="2691457" y="377103"/>
                </a:moveTo>
                <a:lnTo>
                  <a:pt x="2644598" y="365335"/>
                </a:lnTo>
                <a:lnTo>
                  <a:pt x="2602389" y="342340"/>
                </a:lnTo>
                <a:lnTo>
                  <a:pt x="2567115" y="309239"/>
                </a:lnTo>
                <a:lnTo>
                  <a:pt x="2541060" y="267153"/>
                </a:lnTo>
                <a:lnTo>
                  <a:pt x="2535935" y="259664"/>
                </a:lnTo>
                <a:lnTo>
                  <a:pt x="2529622" y="253913"/>
                </a:lnTo>
                <a:lnTo>
                  <a:pt x="2522036" y="250226"/>
                </a:lnTo>
                <a:lnTo>
                  <a:pt x="2513095" y="248925"/>
                </a:lnTo>
                <a:lnTo>
                  <a:pt x="2911030" y="248925"/>
                </a:lnTo>
                <a:lnTo>
                  <a:pt x="2859884" y="307520"/>
                </a:lnTo>
                <a:lnTo>
                  <a:pt x="2826448" y="340268"/>
                </a:lnTo>
                <a:lnTo>
                  <a:pt x="2786079" y="363801"/>
                </a:lnTo>
                <a:lnTo>
                  <a:pt x="2740681" y="376522"/>
                </a:lnTo>
                <a:lnTo>
                  <a:pt x="2691457" y="377103"/>
                </a:lnTo>
                <a:close/>
              </a:path>
              <a:path w="3856355" h="378459">
                <a:moveTo>
                  <a:pt x="3111631" y="378231"/>
                </a:moveTo>
                <a:lnTo>
                  <a:pt x="3051007" y="368824"/>
                </a:lnTo>
                <a:lnTo>
                  <a:pt x="2995908" y="339646"/>
                </a:lnTo>
                <a:lnTo>
                  <a:pt x="2953738" y="294361"/>
                </a:lnTo>
                <a:lnTo>
                  <a:pt x="2938730" y="267153"/>
                </a:lnTo>
                <a:lnTo>
                  <a:pt x="2934023" y="259569"/>
                </a:lnTo>
                <a:lnTo>
                  <a:pt x="2927592" y="253829"/>
                </a:lnTo>
                <a:lnTo>
                  <a:pt x="2919805" y="250194"/>
                </a:lnTo>
                <a:lnTo>
                  <a:pt x="2911030" y="248925"/>
                </a:lnTo>
                <a:lnTo>
                  <a:pt x="3288467" y="248925"/>
                </a:lnTo>
                <a:lnTo>
                  <a:pt x="3267674" y="293919"/>
                </a:lnTo>
                <a:lnTo>
                  <a:pt x="3226395" y="338665"/>
                </a:lnTo>
                <a:lnTo>
                  <a:pt x="3172713" y="368739"/>
                </a:lnTo>
                <a:lnTo>
                  <a:pt x="3143052" y="376005"/>
                </a:lnTo>
                <a:lnTo>
                  <a:pt x="3111631" y="378231"/>
                </a:lnTo>
                <a:close/>
              </a:path>
            </a:pathLst>
          </a:custGeom>
          <a:solidFill>
            <a:srgbClr val="998C7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0" y="9836473"/>
            <a:ext cx="18288000" cy="447675"/>
          </a:xfrm>
          <a:custGeom>
            <a:avLst/>
            <a:gdLst/>
            <a:ahLst/>
            <a:cxnLst/>
            <a:rect l="l" t="t" r="r" b="b"/>
            <a:pathLst>
              <a:path w="18288000" h="447675">
                <a:moveTo>
                  <a:pt x="0" y="0"/>
                </a:moveTo>
                <a:lnTo>
                  <a:pt x="18287999" y="0"/>
                </a:lnTo>
                <a:lnTo>
                  <a:pt x="18287999" y="447674"/>
                </a:lnTo>
                <a:lnTo>
                  <a:pt x="0" y="447674"/>
                </a:lnTo>
                <a:lnTo>
                  <a:pt x="0" y="0"/>
                </a:lnTo>
                <a:close/>
              </a:path>
            </a:pathLst>
          </a:custGeom>
          <a:solidFill>
            <a:srgbClr val="998C7B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8189" y="1028700"/>
            <a:ext cx="14806923" cy="832806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5203144" y="2956917"/>
            <a:ext cx="2761615" cy="155575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753110" marR="5080" indent="-741045">
              <a:lnSpc>
                <a:spcPct val="116700"/>
              </a:lnSpc>
              <a:spcBef>
                <a:spcPts val="100"/>
              </a:spcBef>
            </a:pPr>
            <a:r>
              <a:rPr dirty="0" sz="4300" spc="755">
                <a:solidFill>
                  <a:srgbClr val="998C7B"/>
                </a:solidFill>
                <a:latin typeface="Lucida Sans Unicode"/>
                <a:cs typeface="Lucida Sans Unicode"/>
              </a:rPr>
              <a:t>ADD</a:t>
            </a:r>
            <a:r>
              <a:rPr dirty="0" sz="4300" spc="-155">
                <a:solidFill>
                  <a:srgbClr val="998C7B"/>
                </a:solidFill>
                <a:latin typeface="Lucida Sans Unicode"/>
                <a:cs typeface="Lucida Sans Unicode"/>
              </a:rPr>
              <a:t> </a:t>
            </a:r>
            <a:r>
              <a:rPr dirty="0" sz="4300" spc="1245">
                <a:solidFill>
                  <a:srgbClr val="998C7B"/>
                </a:solidFill>
                <a:latin typeface="Lucida Sans Unicode"/>
                <a:cs typeface="Lucida Sans Unicode"/>
              </a:rPr>
              <a:t>TO </a:t>
            </a:r>
            <a:r>
              <a:rPr dirty="0" sz="4300" spc="-1345">
                <a:solidFill>
                  <a:srgbClr val="998C7B"/>
                </a:solidFill>
                <a:latin typeface="Lucida Sans Unicode"/>
                <a:cs typeface="Lucida Sans Unicode"/>
              </a:rPr>
              <a:t> </a:t>
            </a:r>
            <a:r>
              <a:rPr dirty="0" sz="4300" spc="1245">
                <a:solidFill>
                  <a:srgbClr val="998C7B"/>
                </a:solidFill>
                <a:latin typeface="Lucida Sans Unicode"/>
                <a:cs typeface="Lucida Sans Unicode"/>
              </a:rPr>
              <a:t>C</a:t>
            </a:r>
            <a:r>
              <a:rPr dirty="0" sz="4300" spc="800">
                <a:solidFill>
                  <a:srgbClr val="998C7B"/>
                </a:solidFill>
                <a:latin typeface="Lucida Sans Unicode"/>
                <a:cs typeface="Lucida Sans Unicode"/>
              </a:rPr>
              <a:t>A</a:t>
            </a:r>
            <a:r>
              <a:rPr dirty="0" sz="4300" spc="1150">
                <a:solidFill>
                  <a:srgbClr val="998C7B"/>
                </a:solidFill>
                <a:latin typeface="Lucida Sans Unicode"/>
                <a:cs typeface="Lucida Sans Unicode"/>
              </a:rPr>
              <a:t>R</a:t>
            </a:r>
            <a:r>
              <a:rPr dirty="0" sz="4300" spc="1110">
                <a:solidFill>
                  <a:srgbClr val="998C7B"/>
                </a:solidFill>
                <a:latin typeface="Lucida Sans Unicode"/>
                <a:cs typeface="Lucida Sans Unicode"/>
              </a:rPr>
              <a:t>T</a:t>
            </a:r>
            <a:endParaRPr sz="43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0EDE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0" y="6426074"/>
            <a:ext cx="3962400" cy="378460"/>
          </a:xfrm>
          <a:custGeom>
            <a:avLst/>
            <a:gdLst/>
            <a:ahLst/>
            <a:cxnLst/>
            <a:rect l="l" t="t" r="r" b="b"/>
            <a:pathLst>
              <a:path w="3962400" h="378459">
                <a:moveTo>
                  <a:pt x="3288699" y="129337"/>
                </a:moveTo>
                <a:lnTo>
                  <a:pt x="2912529" y="129337"/>
                </a:lnTo>
                <a:lnTo>
                  <a:pt x="2920849" y="128014"/>
                </a:lnTo>
                <a:lnTo>
                  <a:pt x="2928086" y="124319"/>
                </a:lnTo>
                <a:lnTo>
                  <a:pt x="2934098" y="118663"/>
                </a:lnTo>
                <a:lnTo>
                  <a:pt x="2938742" y="111458"/>
                </a:lnTo>
                <a:lnTo>
                  <a:pt x="2942989" y="102532"/>
                </a:lnTo>
                <a:lnTo>
                  <a:pt x="2947707" y="93775"/>
                </a:lnTo>
                <a:lnTo>
                  <a:pt x="2979501" y="53626"/>
                </a:lnTo>
                <a:lnTo>
                  <a:pt x="3030219" y="18115"/>
                </a:lnTo>
                <a:lnTo>
                  <a:pt x="3089577" y="994"/>
                </a:lnTo>
                <a:lnTo>
                  <a:pt x="3120099" y="0"/>
                </a:lnTo>
                <a:lnTo>
                  <a:pt x="3150384" y="3964"/>
                </a:lnTo>
                <a:lnTo>
                  <a:pt x="3179608" y="12895"/>
                </a:lnTo>
                <a:lnTo>
                  <a:pt x="3217993" y="33952"/>
                </a:lnTo>
                <a:lnTo>
                  <a:pt x="3250625" y="63177"/>
                </a:lnTo>
                <a:lnTo>
                  <a:pt x="3276045" y="98841"/>
                </a:lnTo>
                <a:lnTo>
                  <a:pt x="3288699" y="129337"/>
                </a:lnTo>
                <a:close/>
              </a:path>
              <a:path w="3962400" h="378459">
                <a:moveTo>
                  <a:pt x="2294449" y="377804"/>
                </a:moveTo>
                <a:lnTo>
                  <a:pt x="2246444" y="365912"/>
                </a:lnTo>
                <a:lnTo>
                  <a:pt x="2193396" y="333623"/>
                </a:lnTo>
                <a:lnTo>
                  <a:pt x="2152968" y="286290"/>
                </a:lnTo>
                <a:lnTo>
                  <a:pt x="2134007" y="242930"/>
                </a:lnTo>
                <a:lnTo>
                  <a:pt x="2126978" y="196015"/>
                </a:lnTo>
                <a:lnTo>
                  <a:pt x="0" y="196015"/>
                </a:lnTo>
                <a:lnTo>
                  <a:pt x="0" y="182568"/>
                </a:lnTo>
                <a:lnTo>
                  <a:pt x="2126936" y="182568"/>
                </a:lnTo>
                <a:lnTo>
                  <a:pt x="2127061" y="177913"/>
                </a:lnTo>
                <a:lnTo>
                  <a:pt x="2138926" y="121353"/>
                </a:lnTo>
                <a:lnTo>
                  <a:pt x="2162210" y="78506"/>
                </a:lnTo>
                <a:lnTo>
                  <a:pt x="2195413" y="42712"/>
                </a:lnTo>
                <a:lnTo>
                  <a:pt x="2236349" y="16552"/>
                </a:lnTo>
                <a:lnTo>
                  <a:pt x="2282836" y="2607"/>
                </a:lnTo>
                <a:lnTo>
                  <a:pt x="2314276" y="296"/>
                </a:lnTo>
                <a:lnTo>
                  <a:pt x="2345017" y="2666"/>
                </a:lnTo>
                <a:lnTo>
                  <a:pt x="2404027" y="22414"/>
                </a:lnTo>
                <a:lnTo>
                  <a:pt x="2452766" y="60022"/>
                </a:lnTo>
                <a:lnTo>
                  <a:pt x="2486810" y="111458"/>
                </a:lnTo>
                <a:lnTo>
                  <a:pt x="2491767" y="119029"/>
                </a:lnTo>
                <a:lnTo>
                  <a:pt x="2498134" y="124644"/>
                </a:lnTo>
                <a:lnTo>
                  <a:pt x="2505823" y="128136"/>
                </a:lnTo>
                <a:lnTo>
                  <a:pt x="2514747" y="129337"/>
                </a:lnTo>
                <a:lnTo>
                  <a:pt x="3288699" y="129337"/>
                </a:lnTo>
                <a:lnTo>
                  <a:pt x="3292797" y="139214"/>
                </a:lnTo>
                <a:lnTo>
                  <a:pt x="3299423" y="182568"/>
                </a:lnTo>
                <a:lnTo>
                  <a:pt x="3962399" y="182568"/>
                </a:lnTo>
                <a:lnTo>
                  <a:pt x="3962399" y="196029"/>
                </a:lnTo>
                <a:lnTo>
                  <a:pt x="3299186" y="196029"/>
                </a:lnTo>
                <a:lnTo>
                  <a:pt x="3298950" y="200377"/>
                </a:lnTo>
                <a:lnTo>
                  <a:pt x="3298588" y="204724"/>
                </a:lnTo>
                <a:lnTo>
                  <a:pt x="3297976" y="209071"/>
                </a:lnTo>
                <a:lnTo>
                  <a:pt x="3291944" y="239035"/>
                </a:lnTo>
                <a:lnTo>
                  <a:pt x="3288465" y="248925"/>
                </a:lnTo>
                <a:lnTo>
                  <a:pt x="2513093" y="248925"/>
                </a:lnTo>
                <a:lnTo>
                  <a:pt x="2504809" y="250324"/>
                </a:lnTo>
                <a:lnTo>
                  <a:pt x="2497375" y="254175"/>
                </a:lnTo>
                <a:lnTo>
                  <a:pt x="2491230" y="259958"/>
                </a:lnTo>
                <a:lnTo>
                  <a:pt x="2486810" y="267153"/>
                </a:lnTo>
                <a:lnTo>
                  <a:pt x="2482319" y="276509"/>
                </a:lnTo>
                <a:lnTo>
                  <a:pt x="2477342" y="285585"/>
                </a:lnTo>
                <a:lnTo>
                  <a:pt x="2431132" y="337902"/>
                </a:lnTo>
                <a:lnTo>
                  <a:pt x="2389315" y="362778"/>
                </a:lnTo>
                <a:lnTo>
                  <a:pt x="2342913" y="376419"/>
                </a:lnTo>
                <a:lnTo>
                  <a:pt x="2294449" y="377804"/>
                </a:lnTo>
                <a:close/>
              </a:path>
              <a:path w="3962400" h="378459">
                <a:moveTo>
                  <a:pt x="2912529" y="129337"/>
                </a:moveTo>
                <a:lnTo>
                  <a:pt x="2514747" y="129337"/>
                </a:lnTo>
                <a:lnTo>
                  <a:pt x="2523233" y="127947"/>
                </a:lnTo>
                <a:lnTo>
                  <a:pt x="2530233" y="124141"/>
                </a:lnTo>
                <a:lnTo>
                  <a:pt x="2536068" y="118463"/>
                </a:lnTo>
                <a:lnTo>
                  <a:pt x="2541057" y="111458"/>
                </a:lnTo>
                <a:lnTo>
                  <a:pt x="2565194" y="71707"/>
                </a:lnTo>
                <a:lnTo>
                  <a:pt x="2597733" y="39629"/>
                </a:lnTo>
                <a:lnTo>
                  <a:pt x="2636970" y="16253"/>
                </a:lnTo>
                <a:lnTo>
                  <a:pt x="2681202" y="2607"/>
                </a:lnTo>
                <a:lnTo>
                  <a:pt x="2731083" y="651"/>
                </a:lnTo>
                <a:lnTo>
                  <a:pt x="2778860" y="12075"/>
                </a:lnTo>
                <a:lnTo>
                  <a:pt x="2822026" y="35362"/>
                </a:lnTo>
                <a:lnTo>
                  <a:pt x="2858069" y="68995"/>
                </a:lnTo>
                <a:lnTo>
                  <a:pt x="2884481" y="111458"/>
                </a:lnTo>
                <a:lnTo>
                  <a:pt x="2889878" y="118864"/>
                </a:lnTo>
                <a:lnTo>
                  <a:pt x="2896090" y="124497"/>
                </a:lnTo>
                <a:lnTo>
                  <a:pt x="2903510" y="128081"/>
                </a:lnTo>
                <a:lnTo>
                  <a:pt x="2912529" y="129337"/>
                </a:lnTo>
                <a:close/>
              </a:path>
              <a:path w="3962400" h="378459">
                <a:moveTo>
                  <a:pt x="2691455" y="377103"/>
                </a:moveTo>
                <a:lnTo>
                  <a:pt x="2644596" y="365335"/>
                </a:lnTo>
                <a:lnTo>
                  <a:pt x="2602387" y="342340"/>
                </a:lnTo>
                <a:lnTo>
                  <a:pt x="2567113" y="309239"/>
                </a:lnTo>
                <a:lnTo>
                  <a:pt x="2541058" y="267153"/>
                </a:lnTo>
                <a:lnTo>
                  <a:pt x="2535933" y="259664"/>
                </a:lnTo>
                <a:lnTo>
                  <a:pt x="2529620" y="253913"/>
                </a:lnTo>
                <a:lnTo>
                  <a:pt x="2522034" y="250226"/>
                </a:lnTo>
                <a:lnTo>
                  <a:pt x="2513093" y="248925"/>
                </a:lnTo>
                <a:lnTo>
                  <a:pt x="2911028" y="248925"/>
                </a:lnTo>
                <a:lnTo>
                  <a:pt x="2859882" y="307520"/>
                </a:lnTo>
                <a:lnTo>
                  <a:pt x="2826446" y="340268"/>
                </a:lnTo>
                <a:lnTo>
                  <a:pt x="2786076" y="363801"/>
                </a:lnTo>
                <a:lnTo>
                  <a:pt x="2740679" y="376522"/>
                </a:lnTo>
                <a:lnTo>
                  <a:pt x="2691455" y="377103"/>
                </a:lnTo>
                <a:close/>
              </a:path>
              <a:path w="3962400" h="378459">
                <a:moveTo>
                  <a:pt x="3111629" y="378231"/>
                </a:moveTo>
                <a:lnTo>
                  <a:pt x="3051004" y="368824"/>
                </a:lnTo>
                <a:lnTo>
                  <a:pt x="2995906" y="339646"/>
                </a:lnTo>
                <a:lnTo>
                  <a:pt x="2953736" y="294361"/>
                </a:lnTo>
                <a:lnTo>
                  <a:pt x="2938728" y="267153"/>
                </a:lnTo>
                <a:lnTo>
                  <a:pt x="2934021" y="259569"/>
                </a:lnTo>
                <a:lnTo>
                  <a:pt x="2927590" y="253829"/>
                </a:lnTo>
                <a:lnTo>
                  <a:pt x="2919803" y="250194"/>
                </a:lnTo>
                <a:lnTo>
                  <a:pt x="2911028" y="248925"/>
                </a:lnTo>
                <a:lnTo>
                  <a:pt x="3288465" y="248925"/>
                </a:lnTo>
                <a:lnTo>
                  <a:pt x="3267671" y="293919"/>
                </a:lnTo>
                <a:lnTo>
                  <a:pt x="3226392" y="338665"/>
                </a:lnTo>
                <a:lnTo>
                  <a:pt x="3172711" y="368739"/>
                </a:lnTo>
                <a:lnTo>
                  <a:pt x="3143049" y="376005"/>
                </a:lnTo>
                <a:lnTo>
                  <a:pt x="3111629" y="378231"/>
                </a:lnTo>
                <a:close/>
              </a:path>
            </a:pathLst>
          </a:custGeom>
          <a:solidFill>
            <a:srgbClr val="998C7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0" y="9836476"/>
            <a:ext cx="18288000" cy="447675"/>
          </a:xfrm>
          <a:custGeom>
            <a:avLst/>
            <a:gdLst/>
            <a:ahLst/>
            <a:cxnLst/>
            <a:rect l="l" t="t" r="r" b="b"/>
            <a:pathLst>
              <a:path w="18288000" h="447675">
                <a:moveTo>
                  <a:pt x="0" y="0"/>
                </a:moveTo>
                <a:lnTo>
                  <a:pt x="18287999" y="0"/>
                </a:lnTo>
                <a:lnTo>
                  <a:pt x="18287999" y="447674"/>
                </a:lnTo>
                <a:lnTo>
                  <a:pt x="0" y="447674"/>
                </a:lnTo>
                <a:lnTo>
                  <a:pt x="0" y="0"/>
                </a:lnTo>
                <a:close/>
              </a:path>
            </a:pathLst>
          </a:custGeom>
          <a:solidFill>
            <a:srgbClr val="998C7B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64732" y="1028703"/>
            <a:ext cx="14251222" cy="8015510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-15184" y="2746090"/>
            <a:ext cx="3859529" cy="2895600"/>
          </a:xfrm>
          <a:prstGeom prst="rect">
            <a:avLst/>
          </a:prstGeom>
        </p:spPr>
        <p:txBody>
          <a:bodyPr wrap="square" lIns="0" tIns="119380" rIns="0" bIns="0" rtlCol="0" vert="horz">
            <a:spAutoFit/>
          </a:bodyPr>
          <a:lstStyle/>
          <a:p>
            <a:pPr algn="r" marR="5080">
              <a:lnSpc>
                <a:spcPct val="100000"/>
              </a:lnSpc>
              <a:spcBef>
                <a:spcPts val="940"/>
              </a:spcBef>
            </a:pPr>
            <a:r>
              <a:rPr dirty="0" sz="4000" spc="1060">
                <a:solidFill>
                  <a:srgbClr val="998C7B"/>
                </a:solidFill>
                <a:latin typeface="Lucida Sans Unicode"/>
                <a:cs typeface="Lucida Sans Unicode"/>
              </a:rPr>
              <a:t>CHECKOUT</a:t>
            </a:r>
            <a:endParaRPr sz="4000">
              <a:latin typeface="Lucida Sans Unicode"/>
              <a:cs typeface="Lucida Sans Unicode"/>
            </a:endParaRPr>
          </a:p>
          <a:p>
            <a:pPr algn="r" marL="1307465" marR="5080" indent="574040">
              <a:lnSpc>
                <a:spcPct val="117700"/>
              </a:lnSpc>
            </a:pPr>
            <a:r>
              <a:rPr dirty="0" sz="4000" spc="1210">
                <a:solidFill>
                  <a:srgbClr val="998C7B"/>
                </a:solidFill>
                <a:latin typeface="Lucida Sans Unicode"/>
                <a:cs typeface="Lucida Sans Unicode"/>
              </a:rPr>
              <a:t>F</a:t>
            </a:r>
            <a:r>
              <a:rPr dirty="0" sz="4000" spc="1325">
                <a:solidFill>
                  <a:srgbClr val="998C7B"/>
                </a:solidFill>
                <a:latin typeface="Lucida Sans Unicode"/>
                <a:cs typeface="Lucida Sans Unicode"/>
              </a:rPr>
              <a:t>O</a:t>
            </a:r>
            <a:r>
              <a:rPr dirty="0" sz="4000" spc="1095">
                <a:solidFill>
                  <a:srgbClr val="998C7B"/>
                </a:solidFill>
                <a:latin typeface="Lucida Sans Unicode"/>
                <a:cs typeface="Lucida Sans Unicode"/>
              </a:rPr>
              <a:t>R</a:t>
            </a:r>
            <a:r>
              <a:rPr dirty="0" sz="4000" spc="335">
                <a:solidFill>
                  <a:srgbClr val="998C7B"/>
                </a:solidFill>
                <a:latin typeface="Lucida Sans Unicode"/>
                <a:cs typeface="Lucida Sans Unicode"/>
              </a:rPr>
              <a:t>M  </a:t>
            </a:r>
            <a:r>
              <a:rPr dirty="0" sz="4000" spc="765">
                <a:solidFill>
                  <a:srgbClr val="998C7B"/>
                </a:solidFill>
                <a:latin typeface="Lucida Sans Unicode"/>
                <a:cs typeface="Lucida Sans Unicode"/>
              </a:rPr>
              <a:t>AND </a:t>
            </a:r>
            <a:r>
              <a:rPr dirty="0" sz="4000" spc="770">
                <a:solidFill>
                  <a:srgbClr val="998C7B"/>
                </a:solidFill>
                <a:latin typeface="Lucida Sans Unicode"/>
                <a:cs typeface="Lucida Sans Unicode"/>
              </a:rPr>
              <a:t> </a:t>
            </a:r>
            <a:r>
              <a:rPr dirty="0" sz="4000" spc="1320">
                <a:solidFill>
                  <a:srgbClr val="998C7B"/>
                </a:solidFill>
                <a:latin typeface="Lucida Sans Unicode"/>
                <a:cs typeface="Lucida Sans Unicode"/>
              </a:rPr>
              <a:t>B</a:t>
            </a:r>
            <a:r>
              <a:rPr dirty="0" sz="4000" spc="-185">
                <a:solidFill>
                  <a:srgbClr val="998C7B"/>
                </a:solidFill>
                <a:latin typeface="Lucida Sans Unicode"/>
                <a:cs typeface="Lucida Sans Unicode"/>
              </a:rPr>
              <a:t>I</a:t>
            </a:r>
            <a:r>
              <a:rPr dirty="0" sz="4000" spc="1160">
                <a:solidFill>
                  <a:srgbClr val="998C7B"/>
                </a:solidFill>
                <a:latin typeface="Lucida Sans Unicode"/>
                <a:cs typeface="Lucida Sans Unicode"/>
              </a:rPr>
              <a:t>LL</a:t>
            </a:r>
            <a:r>
              <a:rPr dirty="0" sz="4000" spc="-185">
                <a:solidFill>
                  <a:srgbClr val="998C7B"/>
                </a:solidFill>
                <a:latin typeface="Lucida Sans Unicode"/>
                <a:cs typeface="Lucida Sans Unicode"/>
              </a:rPr>
              <a:t>I</a:t>
            </a:r>
            <a:r>
              <a:rPr dirty="0" sz="4000" spc="805">
                <a:solidFill>
                  <a:srgbClr val="998C7B"/>
                </a:solidFill>
                <a:latin typeface="Lucida Sans Unicode"/>
                <a:cs typeface="Lucida Sans Unicode"/>
              </a:rPr>
              <a:t>N</a:t>
            </a:r>
            <a:r>
              <a:rPr dirty="0" sz="4000" spc="1165">
                <a:solidFill>
                  <a:srgbClr val="998C7B"/>
                </a:solidFill>
                <a:latin typeface="Lucida Sans Unicode"/>
                <a:cs typeface="Lucida Sans Unicode"/>
              </a:rPr>
              <a:t>G</a:t>
            </a:r>
            <a:endParaRPr sz="40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431908" y="6426073"/>
            <a:ext cx="3856354" cy="378460"/>
          </a:xfrm>
          <a:custGeom>
            <a:avLst/>
            <a:gdLst/>
            <a:ahLst/>
            <a:cxnLst/>
            <a:rect l="l" t="t" r="r" b="b"/>
            <a:pathLst>
              <a:path w="3856355" h="378459">
                <a:moveTo>
                  <a:pt x="3288701" y="129337"/>
                </a:moveTo>
                <a:lnTo>
                  <a:pt x="2912531" y="129337"/>
                </a:lnTo>
                <a:lnTo>
                  <a:pt x="2920851" y="128014"/>
                </a:lnTo>
                <a:lnTo>
                  <a:pt x="2928089" y="124319"/>
                </a:lnTo>
                <a:lnTo>
                  <a:pt x="2934101" y="118663"/>
                </a:lnTo>
                <a:lnTo>
                  <a:pt x="2938744" y="111458"/>
                </a:lnTo>
                <a:lnTo>
                  <a:pt x="2942991" y="102532"/>
                </a:lnTo>
                <a:lnTo>
                  <a:pt x="2947710" y="93775"/>
                </a:lnTo>
                <a:lnTo>
                  <a:pt x="2979503" y="53626"/>
                </a:lnTo>
                <a:lnTo>
                  <a:pt x="3030221" y="18115"/>
                </a:lnTo>
                <a:lnTo>
                  <a:pt x="3089579" y="994"/>
                </a:lnTo>
                <a:lnTo>
                  <a:pt x="3120101" y="0"/>
                </a:lnTo>
                <a:lnTo>
                  <a:pt x="3150386" y="3964"/>
                </a:lnTo>
                <a:lnTo>
                  <a:pt x="3179611" y="12895"/>
                </a:lnTo>
                <a:lnTo>
                  <a:pt x="3217995" y="33952"/>
                </a:lnTo>
                <a:lnTo>
                  <a:pt x="3250627" y="63177"/>
                </a:lnTo>
                <a:lnTo>
                  <a:pt x="3276047" y="98841"/>
                </a:lnTo>
                <a:lnTo>
                  <a:pt x="3288701" y="129337"/>
                </a:lnTo>
                <a:close/>
              </a:path>
              <a:path w="3856355" h="378459">
                <a:moveTo>
                  <a:pt x="2294451" y="377804"/>
                </a:moveTo>
                <a:lnTo>
                  <a:pt x="2246447" y="365912"/>
                </a:lnTo>
                <a:lnTo>
                  <a:pt x="2193398" y="333623"/>
                </a:lnTo>
                <a:lnTo>
                  <a:pt x="2152970" y="286290"/>
                </a:lnTo>
                <a:lnTo>
                  <a:pt x="2134009" y="242930"/>
                </a:lnTo>
                <a:lnTo>
                  <a:pt x="2126980" y="196015"/>
                </a:lnTo>
                <a:lnTo>
                  <a:pt x="0" y="196015"/>
                </a:lnTo>
                <a:lnTo>
                  <a:pt x="0" y="182568"/>
                </a:lnTo>
                <a:lnTo>
                  <a:pt x="2126938" y="182568"/>
                </a:lnTo>
                <a:lnTo>
                  <a:pt x="2127063" y="177913"/>
                </a:lnTo>
                <a:lnTo>
                  <a:pt x="2138928" y="121353"/>
                </a:lnTo>
                <a:lnTo>
                  <a:pt x="2162213" y="78506"/>
                </a:lnTo>
                <a:lnTo>
                  <a:pt x="2195415" y="42712"/>
                </a:lnTo>
                <a:lnTo>
                  <a:pt x="2236351" y="16552"/>
                </a:lnTo>
                <a:lnTo>
                  <a:pt x="2282838" y="2607"/>
                </a:lnTo>
                <a:lnTo>
                  <a:pt x="2314278" y="296"/>
                </a:lnTo>
                <a:lnTo>
                  <a:pt x="2345019" y="2666"/>
                </a:lnTo>
                <a:lnTo>
                  <a:pt x="2404029" y="22414"/>
                </a:lnTo>
                <a:lnTo>
                  <a:pt x="2452768" y="60022"/>
                </a:lnTo>
                <a:lnTo>
                  <a:pt x="2486812" y="111458"/>
                </a:lnTo>
                <a:lnTo>
                  <a:pt x="2491770" y="119029"/>
                </a:lnTo>
                <a:lnTo>
                  <a:pt x="2498137" y="124644"/>
                </a:lnTo>
                <a:lnTo>
                  <a:pt x="2505826" y="128136"/>
                </a:lnTo>
                <a:lnTo>
                  <a:pt x="2514749" y="129337"/>
                </a:lnTo>
                <a:lnTo>
                  <a:pt x="3288701" y="129337"/>
                </a:lnTo>
                <a:lnTo>
                  <a:pt x="3292799" y="139214"/>
                </a:lnTo>
                <a:lnTo>
                  <a:pt x="3299425" y="182568"/>
                </a:lnTo>
                <a:lnTo>
                  <a:pt x="3856090" y="182568"/>
                </a:lnTo>
                <a:lnTo>
                  <a:pt x="3856090" y="196029"/>
                </a:lnTo>
                <a:lnTo>
                  <a:pt x="3299189" y="196029"/>
                </a:lnTo>
                <a:lnTo>
                  <a:pt x="3298952" y="200377"/>
                </a:lnTo>
                <a:lnTo>
                  <a:pt x="3298591" y="204724"/>
                </a:lnTo>
                <a:lnTo>
                  <a:pt x="3297979" y="209071"/>
                </a:lnTo>
                <a:lnTo>
                  <a:pt x="3291946" y="239035"/>
                </a:lnTo>
                <a:lnTo>
                  <a:pt x="3288467" y="248925"/>
                </a:lnTo>
                <a:lnTo>
                  <a:pt x="2513095" y="248925"/>
                </a:lnTo>
                <a:lnTo>
                  <a:pt x="2504811" y="250324"/>
                </a:lnTo>
                <a:lnTo>
                  <a:pt x="2497377" y="254175"/>
                </a:lnTo>
                <a:lnTo>
                  <a:pt x="2491232" y="259958"/>
                </a:lnTo>
                <a:lnTo>
                  <a:pt x="2486812" y="267153"/>
                </a:lnTo>
                <a:lnTo>
                  <a:pt x="2482321" y="276509"/>
                </a:lnTo>
                <a:lnTo>
                  <a:pt x="2477344" y="285585"/>
                </a:lnTo>
                <a:lnTo>
                  <a:pt x="2431134" y="337902"/>
                </a:lnTo>
                <a:lnTo>
                  <a:pt x="2389318" y="362778"/>
                </a:lnTo>
                <a:lnTo>
                  <a:pt x="2342915" y="376419"/>
                </a:lnTo>
                <a:lnTo>
                  <a:pt x="2294451" y="377804"/>
                </a:lnTo>
                <a:close/>
              </a:path>
              <a:path w="3856355" h="378459">
                <a:moveTo>
                  <a:pt x="2912531" y="129337"/>
                </a:moveTo>
                <a:lnTo>
                  <a:pt x="2514749" y="129337"/>
                </a:lnTo>
                <a:lnTo>
                  <a:pt x="2523235" y="127947"/>
                </a:lnTo>
                <a:lnTo>
                  <a:pt x="2530235" y="124141"/>
                </a:lnTo>
                <a:lnTo>
                  <a:pt x="2536070" y="118463"/>
                </a:lnTo>
                <a:lnTo>
                  <a:pt x="2541059" y="111458"/>
                </a:lnTo>
                <a:lnTo>
                  <a:pt x="2565196" y="71707"/>
                </a:lnTo>
                <a:lnTo>
                  <a:pt x="2597735" y="39629"/>
                </a:lnTo>
                <a:lnTo>
                  <a:pt x="2636973" y="16253"/>
                </a:lnTo>
                <a:lnTo>
                  <a:pt x="2681204" y="2607"/>
                </a:lnTo>
                <a:lnTo>
                  <a:pt x="2731085" y="651"/>
                </a:lnTo>
                <a:lnTo>
                  <a:pt x="2778862" y="12075"/>
                </a:lnTo>
                <a:lnTo>
                  <a:pt x="2822028" y="35362"/>
                </a:lnTo>
                <a:lnTo>
                  <a:pt x="2858071" y="68995"/>
                </a:lnTo>
                <a:lnTo>
                  <a:pt x="2884483" y="111458"/>
                </a:lnTo>
                <a:lnTo>
                  <a:pt x="2889880" y="118864"/>
                </a:lnTo>
                <a:lnTo>
                  <a:pt x="2896093" y="124497"/>
                </a:lnTo>
                <a:lnTo>
                  <a:pt x="2903512" y="128081"/>
                </a:lnTo>
                <a:lnTo>
                  <a:pt x="2912531" y="129337"/>
                </a:lnTo>
                <a:close/>
              </a:path>
              <a:path w="3856355" h="378459">
                <a:moveTo>
                  <a:pt x="2691457" y="377103"/>
                </a:moveTo>
                <a:lnTo>
                  <a:pt x="2644598" y="365335"/>
                </a:lnTo>
                <a:lnTo>
                  <a:pt x="2602389" y="342340"/>
                </a:lnTo>
                <a:lnTo>
                  <a:pt x="2567115" y="309239"/>
                </a:lnTo>
                <a:lnTo>
                  <a:pt x="2541060" y="267153"/>
                </a:lnTo>
                <a:lnTo>
                  <a:pt x="2535935" y="259664"/>
                </a:lnTo>
                <a:lnTo>
                  <a:pt x="2529622" y="253913"/>
                </a:lnTo>
                <a:lnTo>
                  <a:pt x="2522036" y="250226"/>
                </a:lnTo>
                <a:lnTo>
                  <a:pt x="2513095" y="248925"/>
                </a:lnTo>
                <a:lnTo>
                  <a:pt x="2911030" y="248925"/>
                </a:lnTo>
                <a:lnTo>
                  <a:pt x="2859884" y="307520"/>
                </a:lnTo>
                <a:lnTo>
                  <a:pt x="2826448" y="340268"/>
                </a:lnTo>
                <a:lnTo>
                  <a:pt x="2786079" y="363801"/>
                </a:lnTo>
                <a:lnTo>
                  <a:pt x="2740681" y="376522"/>
                </a:lnTo>
                <a:lnTo>
                  <a:pt x="2691457" y="377103"/>
                </a:lnTo>
                <a:close/>
              </a:path>
              <a:path w="3856355" h="378459">
                <a:moveTo>
                  <a:pt x="3111631" y="378231"/>
                </a:moveTo>
                <a:lnTo>
                  <a:pt x="3051007" y="368824"/>
                </a:lnTo>
                <a:lnTo>
                  <a:pt x="2995908" y="339646"/>
                </a:lnTo>
                <a:lnTo>
                  <a:pt x="2953738" y="294361"/>
                </a:lnTo>
                <a:lnTo>
                  <a:pt x="2938730" y="267153"/>
                </a:lnTo>
                <a:lnTo>
                  <a:pt x="2934023" y="259569"/>
                </a:lnTo>
                <a:lnTo>
                  <a:pt x="2927592" y="253829"/>
                </a:lnTo>
                <a:lnTo>
                  <a:pt x="2919805" y="250194"/>
                </a:lnTo>
                <a:lnTo>
                  <a:pt x="2911030" y="248925"/>
                </a:lnTo>
                <a:lnTo>
                  <a:pt x="3288467" y="248925"/>
                </a:lnTo>
                <a:lnTo>
                  <a:pt x="3267674" y="293919"/>
                </a:lnTo>
                <a:lnTo>
                  <a:pt x="3226395" y="338665"/>
                </a:lnTo>
                <a:lnTo>
                  <a:pt x="3172713" y="368739"/>
                </a:lnTo>
                <a:lnTo>
                  <a:pt x="3143052" y="376005"/>
                </a:lnTo>
                <a:lnTo>
                  <a:pt x="3111631" y="378231"/>
                </a:lnTo>
                <a:close/>
              </a:path>
            </a:pathLst>
          </a:custGeom>
          <a:solidFill>
            <a:srgbClr val="998C7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0" y="9836474"/>
            <a:ext cx="18288000" cy="447675"/>
          </a:xfrm>
          <a:custGeom>
            <a:avLst/>
            <a:gdLst/>
            <a:ahLst/>
            <a:cxnLst/>
            <a:rect l="l" t="t" r="r" b="b"/>
            <a:pathLst>
              <a:path w="18288000" h="447675">
                <a:moveTo>
                  <a:pt x="0" y="0"/>
                </a:moveTo>
                <a:lnTo>
                  <a:pt x="18287999" y="0"/>
                </a:lnTo>
                <a:lnTo>
                  <a:pt x="18287999" y="447674"/>
                </a:lnTo>
                <a:lnTo>
                  <a:pt x="0" y="447674"/>
                </a:lnTo>
                <a:lnTo>
                  <a:pt x="0" y="0"/>
                </a:lnTo>
                <a:close/>
              </a:path>
            </a:pathLst>
          </a:custGeom>
          <a:solidFill>
            <a:srgbClr val="998C7B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8189" y="1028700"/>
            <a:ext cx="14282113" cy="803288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4487980" y="3603295"/>
            <a:ext cx="3642995" cy="155575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 marR="5080" indent="181610">
              <a:lnSpc>
                <a:spcPct val="116700"/>
              </a:lnSpc>
              <a:spcBef>
                <a:spcPts val="100"/>
              </a:spcBef>
            </a:pPr>
            <a:r>
              <a:rPr dirty="0" sz="4300" spc="1025">
                <a:solidFill>
                  <a:srgbClr val="998C7B"/>
                </a:solidFill>
              </a:rPr>
              <a:t>P</a:t>
            </a:r>
            <a:r>
              <a:rPr dirty="0" sz="4300" spc="900">
                <a:solidFill>
                  <a:srgbClr val="998C7B"/>
                </a:solidFill>
              </a:rPr>
              <a:t>A</a:t>
            </a:r>
            <a:r>
              <a:rPr dirty="0" sz="4300" spc="765">
                <a:solidFill>
                  <a:srgbClr val="998C7B"/>
                </a:solidFill>
              </a:rPr>
              <a:t>Y</a:t>
            </a:r>
            <a:r>
              <a:rPr dirty="0" sz="4300" spc="710">
                <a:solidFill>
                  <a:srgbClr val="998C7B"/>
                </a:solidFill>
              </a:rPr>
              <a:t>M</a:t>
            </a:r>
            <a:r>
              <a:rPr dirty="0" sz="4300" spc="710">
                <a:solidFill>
                  <a:srgbClr val="998C7B"/>
                </a:solidFill>
              </a:rPr>
              <a:t>E</a:t>
            </a:r>
            <a:r>
              <a:rPr dirty="0" sz="4300" spc="905">
                <a:solidFill>
                  <a:srgbClr val="998C7B"/>
                </a:solidFill>
              </a:rPr>
              <a:t>N</a:t>
            </a:r>
            <a:r>
              <a:rPr dirty="0" sz="4300" spc="750">
                <a:solidFill>
                  <a:srgbClr val="998C7B"/>
                </a:solidFill>
              </a:rPr>
              <a:t>T  </a:t>
            </a:r>
            <a:r>
              <a:rPr dirty="0" sz="4300" spc="975">
                <a:solidFill>
                  <a:srgbClr val="998C7B"/>
                </a:solidFill>
              </a:rPr>
              <a:t>G</a:t>
            </a:r>
            <a:r>
              <a:rPr dirty="0" sz="4300" spc="900">
                <a:solidFill>
                  <a:srgbClr val="998C7B"/>
                </a:solidFill>
              </a:rPr>
              <a:t>A</a:t>
            </a:r>
            <a:r>
              <a:rPr dirty="0" sz="4300" spc="1200">
                <a:solidFill>
                  <a:srgbClr val="998C7B"/>
                </a:solidFill>
              </a:rPr>
              <a:t>T</a:t>
            </a:r>
            <a:r>
              <a:rPr dirty="0" sz="4300" spc="710">
                <a:solidFill>
                  <a:srgbClr val="998C7B"/>
                </a:solidFill>
              </a:rPr>
              <a:t>E</a:t>
            </a:r>
            <a:r>
              <a:rPr dirty="0" sz="4300" spc="1480">
                <a:solidFill>
                  <a:srgbClr val="998C7B"/>
                </a:solidFill>
              </a:rPr>
              <a:t>W</a:t>
            </a:r>
            <a:r>
              <a:rPr dirty="0" sz="4300" spc="900">
                <a:solidFill>
                  <a:srgbClr val="998C7B"/>
                </a:solidFill>
              </a:rPr>
              <a:t>A</a:t>
            </a:r>
            <a:r>
              <a:rPr dirty="0" sz="4300" spc="770">
                <a:solidFill>
                  <a:srgbClr val="998C7B"/>
                </a:solidFill>
              </a:rPr>
              <a:t>Y</a:t>
            </a:r>
            <a:endParaRPr sz="43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6409873"/>
            <a:ext cx="3962400" cy="378460"/>
          </a:xfrm>
          <a:custGeom>
            <a:avLst/>
            <a:gdLst/>
            <a:ahLst/>
            <a:cxnLst/>
            <a:rect l="l" t="t" r="r" b="b"/>
            <a:pathLst>
              <a:path w="3962400" h="378459">
                <a:moveTo>
                  <a:pt x="3288699" y="129337"/>
                </a:moveTo>
                <a:lnTo>
                  <a:pt x="2912529" y="129337"/>
                </a:lnTo>
                <a:lnTo>
                  <a:pt x="2920849" y="128014"/>
                </a:lnTo>
                <a:lnTo>
                  <a:pt x="2928086" y="124319"/>
                </a:lnTo>
                <a:lnTo>
                  <a:pt x="2934098" y="118663"/>
                </a:lnTo>
                <a:lnTo>
                  <a:pt x="2938742" y="111458"/>
                </a:lnTo>
                <a:lnTo>
                  <a:pt x="2942989" y="102532"/>
                </a:lnTo>
                <a:lnTo>
                  <a:pt x="2947707" y="93775"/>
                </a:lnTo>
                <a:lnTo>
                  <a:pt x="2979501" y="53626"/>
                </a:lnTo>
                <a:lnTo>
                  <a:pt x="3030219" y="18115"/>
                </a:lnTo>
                <a:lnTo>
                  <a:pt x="3089577" y="994"/>
                </a:lnTo>
                <a:lnTo>
                  <a:pt x="3120099" y="0"/>
                </a:lnTo>
                <a:lnTo>
                  <a:pt x="3150384" y="3964"/>
                </a:lnTo>
                <a:lnTo>
                  <a:pt x="3179608" y="12895"/>
                </a:lnTo>
                <a:lnTo>
                  <a:pt x="3217993" y="33952"/>
                </a:lnTo>
                <a:lnTo>
                  <a:pt x="3250625" y="63177"/>
                </a:lnTo>
                <a:lnTo>
                  <a:pt x="3276045" y="98841"/>
                </a:lnTo>
                <a:lnTo>
                  <a:pt x="3288699" y="129337"/>
                </a:lnTo>
                <a:close/>
              </a:path>
              <a:path w="3962400" h="378459">
                <a:moveTo>
                  <a:pt x="2294449" y="377804"/>
                </a:moveTo>
                <a:lnTo>
                  <a:pt x="2246444" y="365912"/>
                </a:lnTo>
                <a:lnTo>
                  <a:pt x="2193396" y="333623"/>
                </a:lnTo>
                <a:lnTo>
                  <a:pt x="2152968" y="286290"/>
                </a:lnTo>
                <a:lnTo>
                  <a:pt x="2134007" y="242930"/>
                </a:lnTo>
                <a:lnTo>
                  <a:pt x="2126978" y="196015"/>
                </a:lnTo>
                <a:lnTo>
                  <a:pt x="0" y="196015"/>
                </a:lnTo>
                <a:lnTo>
                  <a:pt x="0" y="182568"/>
                </a:lnTo>
                <a:lnTo>
                  <a:pt x="2126936" y="182568"/>
                </a:lnTo>
                <a:lnTo>
                  <a:pt x="2127061" y="177913"/>
                </a:lnTo>
                <a:lnTo>
                  <a:pt x="2138926" y="121353"/>
                </a:lnTo>
                <a:lnTo>
                  <a:pt x="2162210" y="78506"/>
                </a:lnTo>
                <a:lnTo>
                  <a:pt x="2195413" y="42712"/>
                </a:lnTo>
                <a:lnTo>
                  <a:pt x="2236349" y="16552"/>
                </a:lnTo>
                <a:lnTo>
                  <a:pt x="2282836" y="2607"/>
                </a:lnTo>
                <a:lnTo>
                  <a:pt x="2314276" y="296"/>
                </a:lnTo>
                <a:lnTo>
                  <a:pt x="2345017" y="2666"/>
                </a:lnTo>
                <a:lnTo>
                  <a:pt x="2404027" y="22414"/>
                </a:lnTo>
                <a:lnTo>
                  <a:pt x="2452766" y="60022"/>
                </a:lnTo>
                <a:lnTo>
                  <a:pt x="2486810" y="111458"/>
                </a:lnTo>
                <a:lnTo>
                  <a:pt x="2491767" y="119029"/>
                </a:lnTo>
                <a:lnTo>
                  <a:pt x="2498134" y="124644"/>
                </a:lnTo>
                <a:lnTo>
                  <a:pt x="2505823" y="128136"/>
                </a:lnTo>
                <a:lnTo>
                  <a:pt x="2514747" y="129337"/>
                </a:lnTo>
                <a:lnTo>
                  <a:pt x="3288699" y="129337"/>
                </a:lnTo>
                <a:lnTo>
                  <a:pt x="3292797" y="139214"/>
                </a:lnTo>
                <a:lnTo>
                  <a:pt x="3299423" y="182568"/>
                </a:lnTo>
                <a:lnTo>
                  <a:pt x="3962399" y="182568"/>
                </a:lnTo>
                <a:lnTo>
                  <a:pt x="3962399" y="196029"/>
                </a:lnTo>
                <a:lnTo>
                  <a:pt x="3299186" y="196029"/>
                </a:lnTo>
                <a:lnTo>
                  <a:pt x="3298950" y="200377"/>
                </a:lnTo>
                <a:lnTo>
                  <a:pt x="3298588" y="204724"/>
                </a:lnTo>
                <a:lnTo>
                  <a:pt x="3297976" y="209071"/>
                </a:lnTo>
                <a:lnTo>
                  <a:pt x="3291944" y="239035"/>
                </a:lnTo>
                <a:lnTo>
                  <a:pt x="3288465" y="248925"/>
                </a:lnTo>
                <a:lnTo>
                  <a:pt x="2513093" y="248925"/>
                </a:lnTo>
                <a:lnTo>
                  <a:pt x="2504809" y="250324"/>
                </a:lnTo>
                <a:lnTo>
                  <a:pt x="2497375" y="254175"/>
                </a:lnTo>
                <a:lnTo>
                  <a:pt x="2491230" y="259958"/>
                </a:lnTo>
                <a:lnTo>
                  <a:pt x="2486810" y="267153"/>
                </a:lnTo>
                <a:lnTo>
                  <a:pt x="2482319" y="276509"/>
                </a:lnTo>
                <a:lnTo>
                  <a:pt x="2477342" y="285585"/>
                </a:lnTo>
                <a:lnTo>
                  <a:pt x="2431132" y="337902"/>
                </a:lnTo>
                <a:lnTo>
                  <a:pt x="2389315" y="362778"/>
                </a:lnTo>
                <a:lnTo>
                  <a:pt x="2342913" y="376419"/>
                </a:lnTo>
                <a:lnTo>
                  <a:pt x="2294449" y="377804"/>
                </a:lnTo>
                <a:close/>
              </a:path>
              <a:path w="3962400" h="378459">
                <a:moveTo>
                  <a:pt x="2912529" y="129337"/>
                </a:moveTo>
                <a:lnTo>
                  <a:pt x="2514747" y="129337"/>
                </a:lnTo>
                <a:lnTo>
                  <a:pt x="2523233" y="127947"/>
                </a:lnTo>
                <a:lnTo>
                  <a:pt x="2530233" y="124141"/>
                </a:lnTo>
                <a:lnTo>
                  <a:pt x="2536068" y="118463"/>
                </a:lnTo>
                <a:lnTo>
                  <a:pt x="2541057" y="111458"/>
                </a:lnTo>
                <a:lnTo>
                  <a:pt x="2565194" y="71707"/>
                </a:lnTo>
                <a:lnTo>
                  <a:pt x="2597733" y="39629"/>
                </a:lnTo>
                <a:lnTo>
                  <a:pt x="2636970" y="16253"/>
                </a:lnTo>
                <a:lnTo>
                  <a:pt x="2681202" y="2607"/>
                </a:lnTo>
                <a:lnTo>
                  <a:pt x="2731083" y="651"/>
                </a:lnTo>
                <a:lnTo>
                  <a:pt x="2778860" y="12075"/>
                </a:lnTo>
                <a:lnTo>
                  <a:pt x="2822026" y="35362"/>
                </a:lnTo>
                <a:lnTo>
                  <a:pt x="2858069" y="68995"/>
                </a:lnTo>
                <a:lnTo>
                  <a:pt x="2884481" y="111458"/>
                </a:lnTo>
                <a:lnTo>
                  <a:pt x="2889878" y="118864"/>
                </a:lnTo>
                <a:lnTo>
                  <a:pt x="2896090" y="124497"/>
                </a:lnTo>
                <a:lnTo>
                  <a:pt x="2903510" y="128081"/>
                </a:lnTo>
                <a:lnTo>
                  <a:pt x="2912529" y="129337"/>
                </a:lnTo>
                <a:close/>
              </a:path>
              <a:path w="3962400" h="378459">
                <a:moveTo>
                  <a:pt x="2691455" y="377103"/>
                </a:moveTo>
                <a:lnTo>
                  <a:pt x="2644596" y="365335"/>
                </a:lnTo>
                <a:lnTo>
                  <a:pt x="2602387" y="342340"/>
                </a:lnTo>
                <a:lnTo>
                  <a:pt x="2567113" y="309239"/>
                </a:lnTo>
                <a:lnTo>
                  <a:pt x="2541058" y="267153"/>
                </a:lnTo>
                <a:lnTo>
                  <a:pt x="2535933" y="259664"/>
                </a:lnTo>
                <a:lnTo>
                  <a:pt x="2529620" y="253913"/>
                </a:lnTo>
                <a:lnTo>
                  <a:pt x="2522034" y="250226"/>
                </a:lnTo>
                <a:lnTo>
                  <a:pt x="2513093" y="248925"/>
                </a:lnTo>
                <a:lnTo>
                  <a:pt x="2911028" y="248925"/>
                </a:lnTo>
                <a:lnTo>
                  <a:pt x="2859882" y="307520"/>
                </a:lnTo>
                <a:lnTo>
                  <a:pt x="2826446" y="340268"/>
                </a:lnTo>
                <a:lnTo>
                  <a:pt x="2786076" y="363801"/>
                </a:lnTo>
                <a:lnTo>
                  <a:pt x="2740679" y="376522"/>
                </a:lnTo>
                <a:lnTo>
                  <a:pt x="2691455" y="377103"/>
                </a:lnTo>
                <a:close/>
              </a:path>
              <a:path w="3962400" h="378459">
                <a:moveTo>
                  <a:pt x="3111629" y="378231"/>
                </a:moveTo>
                <a:lnTo>
                  <a:pt x="3051004" y="368824"/>
                </a:lnTo>
                <a:lnTo>
                  <a:pt x="2995906" y="339646"/>
                </a:lnTo>
                <a:lnTo>
                  <a:pt x="2953736" y="294361"/>
                </a:lnTo>
                <a:lnTo>
                  <a:pt x="2938728" y="267153"/>
                </a:lnTo>
                <a:lnTo>
                  <a:pt x="2934021" y="259569"/>
                </a:lnTo>
                <a:lnTo>
                  <a:pt x="2927590" y="253829"/>
                </a:lnTo>
                <a:lnTo>
                  <a:pt x="2919803" y="250194"/>
                </a:lnTo>
                <a:lnTo>
                  <a:pt x="2911028" y="248925"/>
                </a:lnTo>
                <a:lnTo>
                  <a:pt x="3288465" y="248925"/>
                </a:lnTo>
                <a:lnTo>
                  <a:pt x="3267671" y="293919"/>
                </a:lnTo>
                <a:lnTo>
                  <a:pt x="3226392" y="338665"/>
                </a:lnTo>
                <a:lnTo>
                  <a:pt x="3172711" y="368739"/>
                </a:lnTo>
                <a:lnTo>
                  <a:pt x="3143049" y="376005"/>
                </a:lnTo>
                <a:lnTo>
                  <a:pt x="3111629" y="378231"/>
                </a:lnTo>
                <a:close/>
              </a:path>
            </a:pathLst>
          </a:custGeom>
          <a:solidFill>
            <a:srgbClr val="998C7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0" y="9836474"/>
            <a:ext cx="18288000" cy="447675"/>
          </a:xfrm>
          <a:custGeom>
            <a:avLst/>
            <a:gdLst/>
            <a:ahLst/>
            <a:cxnLst/>
            <a:rect l="l" t="t" r="r" b="b"/>
            <a:pathLst>
              <a:path w="18288000" h="447675">
                <a:moveTo>
                  <a:pt x="0" y="0"/>
                </a:moveTo>
                <a:lnTo>
                  <a:pt x="18287999" y="0"/>
                </a:lnTo>
                <a:lnTo>
                  <a:pt x="18287999" y="447674"/>
                </a:lnTo>
                <a:lnTo>
                  <a:pt x="0" y="447674"/>
                </a:lnTo>
                <a:lnTo>
                  <a:pt x="0" y="0"/>
                </a:lnTo>
                <a:close/>
              </a:path>
            </a:pathLst>
          </a:custGeom>
          <a:solidFill>
            <a:srgbClr val="998C7B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64732" y="1028700"/>
            <a:ext cx="14251222" cy="801551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1997" y="3383595"/>
            <a:ext cx="3659504" cy="1460500"/>
          </a:xfrm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2700" marR="5080" indent="260985">
              <a:lnSpc>
                <a:spcPct val="117700"/>
              </a:lnSpc>
              <a:spcBef>
                <a:spcPts val="90"/>
              </a:spcBef>
            </a:pPr>
            <a:r>
              <a:rPr dirty="0" sz="4000" spc="850">
                <a:solidFill>
                  <a:srgbClr val="998C7B"/>
                </a:solidFill>
              </a:rPr>
              <a:t>BACKEND </a:t>
            </a:r>
            <a:r>
              <a:rPr dirty="0" sz="4000" spc="-1050">
                <a:solidFill>
                  <a:srgbClr val="998C7B"/>
                </a:solidFill>
              </a:rPr>
              <a:t> </a:t>
            </a:r>
            <a:r>
              <a:rPr dirty="0" sz="4000" spc="815">
                <a:solidFill>
                  <a:srgbClr val="998C7B"/>
                </a:solidFill>
              </a:rPr>
              <a:t>D</a:t>
            </a:r>
            <a:r>
              <a:rPr dirty="0" sz="4000" spc="865">
                <a:solidFill>
                  <a:srgbClr val="998C7B"/>
                </a:solidFill>
              </a:rPr>
              <a:t>A</a:t>
            </a:r>
            <a:r>
              <a:rPr dirty="0" sz="4000" spc="1145">
                <a:solidFill>
                  <a:srgbClr val="998C7B"/>
                </a:solidFill>
              </a:rPr>
              <a:t>T</a:t>
            </a:r>
            <a:r>
              <a:rPr dirty="0" sz="4000" spc="865">
                <a:solidFill>
                  <a:srgbClr val="998C7B"/>
                </a:solidFill>
              </a:rPr>
              <a:t>A</a:t>
            </a:r>
            <a:r>
              <a:rPr dirty="0" sz="4000" spc="950">
                <a:solidFill>
                  <a:srgbClr val="998C7B"/>
                </a:solidFill>
              </a:rPr>
              <a:t>B</a:t>
            </a:r>
            <a:r>
              <a:rPr dirty="0" sz="4000" spc="865">
                <a:solidFill>
                  <a:srgbClr val="998C7B"/>
                </a:solidFill>
              </a:rPr>
              <a:t>A</a:t>
            </a:r>
            <a:r>
              <a:rPr dirty="0" sz="4000" spc="1019">
                <a:solidFill>
                  <a:srgbClr val="998C7B"/>
                </a:solidFill>
              </a:rPr>
              <a:t>S</a:t>
            </a:r>
            <a:r>
              <a:rPr dirty="0" sz="4000" spc="695">
                <a:solidFill>
                  <a:srgbClr val="998C7B"/>
                </a:solidFill>
              </a:rPr>
              <a:t>E</a:t>
            </a:r>
            <a:endParaRPr sz="40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998C7B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96" y="1879731"/>
            <a:ext cx="18288000" cy="4947920"/>
            <a:chOff x="96" y="1879731"/>
            <a:chExt cx="18288000" cy="4947920"/>
          </a:xfrm>
        </p:grpSpPr>
        <p:sp>
          <p:nvSpPr>
            <p:cNvPr id="4" name="object 4"/>
            <p:cNvSpPr/>
            <p:nvPr/>
          </p:nvSpPr>
          <p:spPr>
            <a:xfrm>
              <a:off x="96" y="3131919"/>
              <a:ext cx="18288000" cy="3695700"/>
            </a:xfrm>
            <a:custGeom>
              <a:avLst/>
              <a:gdLst/>
              <a:ahLst/>
              <a:cxnLst/>
              <a:rect l="l" t="t" r="r" b="b"/>
              <a:pathLst>
                <a:path w="18288000" h="3695700">
                  <a:moveTo>
                    <a:pt x="18287902" y="3695699"/>
                  </a:moveTo>
                  <a:lnTo>
                    <a:pt x="0" y="3695699"/>
                  </a:lnTo>
                  <a:lnTo>
                    <a:pt x="0" y="0"/>
                  </a:lnTo>
                  <a:lnTo>
                    <a:pt x="18287902" y="0"/>
                  </a:lnTo>
                  <a:lnTo>
                    <a:pt x="18287902" y="3695699"/>
                  </a:lnTo>
                  <a:close/>
                </a:path>
              </a:pathLst>
            </a:custGeom>
            <a:solidFill>
              <a:srgbClr val="C7B8A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029950" y="1889256"/>
              <a:ext cx="3548379" cy="4937125"/>
            </a:xfrm>
            <a:custGeom>
              <a:avLst/>
              <a:gdLst/>
              <a:ahLst/>
              <a:cxnLst/>
              <a:rect l="l" t="t" r="r" b="b"/>
              <a:pathLst>
                <a:path w="3548379" h="4937125">
                  <a:moveTo>
                    <a:pt x="1624569" y="25520"/>
                  </a:moveTo>
                  <a:lnTo>
                    <a:pt x="1472171" y="25520"/>
                  </a:lnTo>
                  <a:lnTo>
                    <a:pt x="1573634" y="120"/>
                  </a:lnTo>
                  <a:lnTo>
                    <a:pt x="1983183" y="120"/>
                  </a:lnTo>
                  <a:lnTo>
                    <a:pt x="2034077" y="12820"/>
                  </a:lnTo>
                  <a:lnTo>
                    <a:pt x="1675521" y="12820"/>
                  </a:lnTo>
                  <a:lnTo>
                    <a:pt x="1624569" y="25520"/>
                  </a:lnTo>
                  <a:close/>
                </a:path>
                <a:path w="3548379" h="4937125">
                  <a:moveTo>
                    <a:pt x="3513149" y="4838820"/>
                  </a:moveTo>
                  <a:lnTo>
                    <a:pt x="3493693" y="4838820"/>
                  </a:lnTo>
                  <a:lnTo>
                    <a:pt x="3506205" y="4813420"/>
                  </a:lnTo>
                  <a:lnTo>
                    <a:pt x="3517315" y="4788020"/>
                  </a:lnTo>
                  <a:lnTo>
                    <a:pt x="3526615" y="4775320"/>
                  </a:lnTo>
                  <a:lnTo>
                    <a:pt x="3533698" y="4749920"/>
                  </a:lnTo>
                  <a:lnTo>
                    <a:pt x="3539547" y="4737220"/>
                  </a:lnTo>
                  <a:lnTo>
                    <a:pt x="3543517" y="4711820"/>
                  </a:lnTo>
                  <a:lnTo>
                    <a:pt x="3546098" y="4686420"/>
                  </a:lnTo>
                  <a:lnTo>
                    <a:pt x="3547782" y="4661020"/>
                  </a:lnTo>
                  <a:lnTo>
                    <a:pt x="3547782" y="1778120"/>
                  </a:lnTo>
                  <a:lnTo>
                    <a:pt x="3546623" y="1727320"/>
                  </a:lnTo>
                  <a:lnTo>
                    <a:pt x="3545661" y="1701920"/>
                  </a:lnTo>
                  <a:lnTo>
                    <a:pt x="3544309" y="1676520"/>
                  </a:lnTo>
                  <a:lnTo>
                    <a:pt x="3542423" y="1638420"/>
                  </a:lnTo>
                  <a:lnTo>
                    <a:pt x="3539824" y="1613020"/>
                  </a:lnTo>
                  <a:lnTo>
                    <a:pt x="3536844" y="1587620"/>
                  </a:lnTo>
                  <a:lnTo>
                    <a:pt x="3533479" y="1549520"/>
                  </a:lnTo>
                  <a:lnTo>
                    <a:pt x="3529723" y="1524120"/>
                  </a:lnTo>
                  <a:lnTo>
                    <a:pt x="3522441" y="1486020"/>
                  </a:lnTo>
                  <a:lnTo>
                    <a:pt x="3513982" y="1435220"/>
                  </a:lnTo>
                  <a:lnTo>
                    <a:pt x="3504380" y="1397120"/>
                  </a:lnTo>
                  <a:lnTo>
                    <a:pt x="3493669" y="1346320"/>
                  </a:lnTo>
                  <a:lnTo>
                    <a:pt x="3481882" y="1295520"/>
                  </a:lnTo>
                  <a:lnTo>
                    <a:pt x="3467100" y="1244720"/>
                  </a:lnTo>
                  <a:lnTo>
                    <a:pt x="3450996" y="1206620"/>
                  </a:lnTo>
                  <a:lnTo>
                    <a:pt x="3433552" y="1155820"/>
                  </a:lnTo>
                  <a:lnTo>
                    <a:pt x="3414748" y="1105020"/>
                  </a:lnTo>
                  <a:lnTo>
                    <a:pt x="3394567" y="1054220"/>
                  </a:lnTo>
                  <a:lnTo>
                    <a:pt x="3372990" y="1016120"/>
                  </a:lnTo>
                  <a:lnTo>
                    <a:pt x="3349999" y="965320"/>
                  </a:lnTo>
                  <a:lnTo>
                    <a:pt x="3325575" y="927220"/>
                  </a:lnTo>
                  <a:lnTo>
                    <a:pt x="3299700" y="876420"/>
                  </a:lnTo>
                  <a:lnTo>
                    <a:pt x="3273120" y="838320"/>
                  </a:lnTo>
                  <a:lnTo>
                    <a:pt x="3245431" y="787520"/>
                  </a:lnTo>
                  <a:lnTo>
                    <a:pt x="3216605" y="749420"/>
                  </a:lnTo>
                  <a:lnTo>
                    <a:pt x="3186616" y="711320"/>
                  </a:lnTo>
                  <a:lnTo>
                    <a:pt x="3155436" y="673220"/>
                  </a:lnTo>
                  <a:lnTo>
                    <a:pt x="3123039" y="635120"/>
                  </a:lnTo>
                  <a:lnTo>
                    <a:pt x="3089397" y="597020"/>
                  </a:lnTo>
                  <a:lnTo>
                    <a:pt x="3054482" y="558920"/>
                  </a:lnTo>
                  <a:lnTo>
                    <a:pt x="3018269" y="520820"/>
                  </a:lnTo>
                  <a:lnTo>
                    <a:pt x="2980657" y="482720"/>
                  </a:lnTo>
                  <a:lnTo>
                    <a:pt x="2942384" y="444620"/>
                  </a:lnTo>
                  <a:lnTo>
                    <a:pt x="2903386" y="419220"/>
                  </a:lnTo>
                  <a:lnTo>
                    <a:pt x="2863594" y="381120"/>
                  </a:lnTo>
                  <a:lnTo>
                    <a:pt x="2822943" y="355720"/>
                  </a:lnTo>
                  <a:lnTo>
                    <a:pt x="2781366" y="317620"/>
                  </a:lnTo>
                  <a:lnTo>
                    <a:pt x="2738796" y="292220"/>
                  </a:lnTo>
                  <a:lnTo>
                    <a:pt x="2695167" y="266820"/>
                  </a:lnTo>
                  <a:lnTo>
                    <a:pt x="2650413" y="241420"/>
                  </a:lnTo>
                  <a:lnTo>
                    <a:pt x="2549181" y="190620"/>
                  </a:lnTo>
                  <a:lnTo>
                    <a:pt x="2522930" y="177920"/>
                  </a:lnTo>
                  <a:lnTo>
                    <a:pt x="2473928" y="152520"/>
                  </a:lnTo>
                  <a:lnTo>
                    <a:pt x="2446883" y="139820"/>
                  </a:lnTo>
                  <a:lnTo>
                    <a:pt x="2393710" y="127120"/>
                  </a:lnTo>
                  <a:lnTo>
                    <a:pt x="2340032" y="101720"/>
                  </a:lnTo>
                  <a:lnTo>
                    <a:pt x="2230932" y="76320"/>
                  </a:lnTo>
                  <a:lnTo>
                    <a:pt x="2031830" y="25520"/>
                  </a:lnTo>
                  <a:lnTo>
                    <a:pt x="1982201" y="25520"/>
                  </a:lnTo>
                  <a:lnTo>
                    <a:pt x="1932300" y="12820"/>
                  </a:lnTo>
                  <a:lnTo>
                    <a:pt x="2084758" y="12820"/>
                  </a:lnTo>
                  <a:lnTo>
                    <a:pt x="2333742" y="76320"/>
                  </a:lnTo>
                  <a:lnTo>
                    <a:pt x="2382129" y="101720"/>
                  </a:lnTo>
                  <a:lnTo>
                    <a:pt x="2429932" y="114420"/>
                  </a:lnTo>
                  <a:lnTo>
                    <a:pt x="2477152" y="139820"/>
                  </a:lnTo>
                  <a:lnTo>
                    <a:pt x="2523791" y="152520"/>
                  </a:lnTo>
                  <a:lnTo>
                    <a:pt x="2615331" y="203320"/>
                  </a:lnTo>
                  <a:lnTo>
                    <a:pt x="2704566" y="254120"/>
                  </a:lnTo>
                  <a:lnTo>
                    <a:pt x="2748316" y="279520"/>
                  </a:lnTo>
                  <a:lnTo>
                    <a:pt x="2791036" y="304920"/>
                  </a:lnTo>
                  <a:lnTo>
                    <a:pt x="2832762" y="330320"/>
                  </a:lnTo>
                  <a:lnTo>
                    <a:pt x="2873531" y="368420"/>
                  </a:lnTo>
                  <a:lnTo>
                    <a:pt x="2913379" y="393820"/>
                  </a:lnTo>
                  <a:lnTo>
                    <a:pt x="2952341" y="431920"/>
                  </a:lnTo>
                  <a:lnTo>
                    <a:pt x="2990455" y="470020"/>
                  </a:lnTo>
                  <a:lnTo>
                    <a:pt x="3027756" y="495420"/>
                  </a:lnTo>
                  <a:lnTo>
                    <a:pt x="3064281" y="533520"/>
                  </a:lnTo>
                  <a:lnTo>
                    <a:pt x="3099525" y="571620"/>
                  </a:lnTo>
                  <a:lnTo>
                    <a:pt x="3133399" y="609720"/>
                  </a:lnTo>
                  <a:lnTo>
                    <a:pt x="3165964" y="647820"/>
                  </a:lnTo>
                  <a:lnTo>
                    <a:pt x="3197283" y="685920"/>
                  </a:lnTo>
                  <a:lnTo>
                    <a:pt x="3227418" y="724020"/>
                  </a:lnTo>
                  <a:lnTo>
                    <a:pt x="3256429" y="774820"/>
                  </a:lnTo>
                  <a:lnTo>
                    <a:pt x="3284380" y="812920"/>
                  </a:lnTo>
                  <a:lnTo>
                    <a:pt x="3311331" y="863720"/>
                  </a:lnTo>
                  <a:lnTo>
                    <a:pt x="3337344" y="901820"/>
                  </a:lnTo>
                  <a:lnTo>
                    <a:pt x="3362218" y="939920"/>
                  </a:lnTo>
                  <a:lnTo>
                    <a:pt x="3385453" y="990720"/>
                  </a:lnTo>
                  <a:lnTo>
                    <a:pt x="3407128" y="1041520"/>
                  </a:lnTo>
                  <a:lnTo>
                    <a:pt x="3427326" y="1079620"/>
                  </a:lnTo>
                  <a:lnTo>
                    <a:pt x="3446127" y="1130420"/>
                  </a:lnTo>
                  <a:lnTo>
                    <a:pt x="3463614" y="1181220"/>
                  </a:lnTo>
                  <a:lnTo>
                    <a:pt x="3479867" y="1232020"/>
                  </a:lnTo>
                  <a:lnTo>
                    <a:pt x="3494967" y="1270120"/>
                  </a:lnTo>
                  <a:lnTo>
                    <a:pt x="3508997" y="1320920"/>
                  </a:lnTo>
                  <a:lnTo>
                    <a:pt x="3521646" y="1371720"/>
                  </a:lnTo>
                  <a:lnTo>
                    <a:pt x="3532464" y="1422520"/>
                  </a:lnTo>
                  <a:lnTo>
                    <a:pt x="3541580" y="1473320"/>
                  </a:lnTo>
                  <a:lnTo>
                    <a:pt x="3549118" y="1524120"/>
                  </a:lnTo>
                  <a:lnTo>
                    <a:pt x="3555207" y="1574920"/>
                  </a:lnTo>
                  <a:lnTo>
                    <a:pt x="3559972" y="1625720"/>
                  </a:lnTo>
                  <a:lnTo>
                    <a:pt x="3563541" y="1676520"/>
                  </a:lnTo>
                  <a:lnTo>
                    <a:pt x="3566039" y="1727320"/>
                  </a:lnTo>
                  <a:lnTo>
                    <a:pt x="3567595" y="1778120"/>
                  </a:lnTo>
                  <a:lnTo>
                    <a:pt x="3567595" y="4661020"/>
                  </a:lnTo>
                  <a:lnTo>
                    <a:pt x="3564336" y="4699120"/>
                  </a:lnTo>
                  <a:lnTo>
                    <a:pt x="3558211" y="4737220"/>
                  </a:lnTo>
                  <a:lnTo>
                    <a:pt x="3548726" y="4775320"/>
                  </a:lnTo>
                  <a:lnTo>
                    <a:pt x="3535388" y="4800720"/>
                  </a:lnTo>
                  <a:lnTo>
                    <a:pt x="3513149" y="4838820"/>
                  </a:lnTo>
                  <a:close/>
                </a:path>
                <a:path w="3548379" h="4937125">
                  <a:moveTo>
                    <a:pt x="266373" y="4953120"/>
                  </a:moveTo>
                  <a:lnTo>
                    <a:pt x="188912" y="4953120"/>
                  </a:lnTo>
                  <a:lnTo>
                    <a:pt x="149260" y="4927720"/>
                  </a:lnTo>
                  <a:lnTo>
                    <a:pt x="112372" y="4902320"/>
                  </a:lnTo>
                  <a:lnTo>
                    <a:pt x="79738" y="4876920"/>
                  </a:lnTo>
                  <a:lnTo>
                    <a:pt x="52844" y="4838820"/>
                  </a:lnTo>
                  <a:lnTo>
                    <a:pt x="41027" y="4813420"/>
                  </a:lnTo>
                  <a:lnTo>
                    <a:pt x="30424" y="4800720"/>
                  </a:lnTo>
                  <a:lnTo>
                    <a:pt x="21328" y="4775320"/>
                  </a:lnTo>
                  <a:lnTo>
                    <a:pt x="14033" y="4762620"/>
                  </a:lnTo>
                  <a:lnTo>
                    <a:pt x="8479" y="4737220"/>
                  </a:lnTo>
                  <a:lnTo>
                    <a:pt x="4452" y="4711820"/>
                  </a:lnTo>
                  <a:lnTo>
                    <a:pt x="1705" y="4686420"/>
                  </a:lnTo>
                  <a:lnTo>
                    <a:pt x="-12" y="4661020"/>
                  </a:lnTo>
                  <a:lnTo>
                    <a:pt x="-12" y="1778120"/>
                  </a:lnTo>
                  <a:lnTo>
                    <a:pt x="792" y="1740020"/>
                  </a:lnTo>
                  <a:lnTo>
                    <a:pt x="1307" y="1727320"/>
                  </a:lnTo>
                  <a:lnTo>
                    <a:pt x="2006" y="1701920"/>
                  </a:lnTo>
                  <a:lnTo>
                    <a:pt x="4953" y="1651120"/>
                  </a:lnTo>
                  <a:lnTo>
                    <a:pt x="9255" y="1600320"/>
                  </a:lnTo>
                  <a:lnTo>
                    <a:pt x="14943" y="1549520"/>
                  </a:lnTo>
                  <a:lnTo>
                    <a:pt x="22044" y="1498720"/>
                  </a:lnTo>
                  <a:lnTo>
                    <a:pt x="30586" y="1447920"/>
                  </a:lnTo>
                  <a:lnTo>
                    <a:pt x="40597" y="1397120"/>
                  </a:lnTo>
                  <a:lnTo>
                    <a:pt x="52106" y="1346320"/>
                  </a:lnTo>
                  <a:lnTo>
                    <a:pt x="65141" y="1295520"/>
                  </a:lnTo>
                  <a:lnTo>
                    <a:pt x="79730" y="1257420"/>
                  </a:lnTo>
                  <a:lnTo>
                    <a:pt x="95819" y="1206620"/>
                  </a:lnTo>
                  <a:lnTo>
                    <a:pt x="113208" y="1155820"/>
                  </a:lnTo>
                  <a:lnTo>
                    <a:pt x="131909" y="1105020"/>
                  </a:lnTo>
                  <a:lnTo>
                    <a:pt x="151937" y="1054220"/>
                  </a:lnTo>
                  <a:lnTo>
                    <a:pt x="173303" y="1016120"/>
                  </a:lnTo>
                  <a:lnTo>
                    <a:pt x="196021" y="965320"/>
                  </a:lnTo>
                  <a:lnTo>
                    <a:pt x="220103" y="914520"/>
                  </a:lnTo>
                  <a:lnTo>
                    <a:pt x="245564" y="876420"/>
                  </a:lnTo>
                  <a:lnTo>
                    <a:pt x="272415" y="825620"/>
                  </a:lnTo>
                  <a:lnTo>
                    <a:pt x="300314" y="787520"/>
                  </a:lnTo>
                  <a:lnTo>
                    <a:pt x="329332" y="749420"/>
                  </a:lnTo>
                  <a:lnTo>
                    <a:pt x="359468" y="698620"/>
                  </a:lnTo>
                  <a:lnTo>
                    <a:pt x="390719" y="660520"/>
                  </a:lnTo>
                  <a:lnTo>
                    <a:pt x="423082" y="622420"/>
                  </a:lnTo>
                  <a:lnTo>
                    <a:pt x="456557" y="584320"/>
                  </a:lnTo>
                  <a:lnTo>
                    <a:pt x="491140" y="546220"/>
                  </a:lnTo>
                  <a:lnTo>
                    <a:pt x="526831" y="508120"/>
                  </a:lnTo>
                  <a:lnTo>
                    <a:pt x="563626" y="482720"/>
                  </a:lnTo>
                  <a:lnTo>
                    <a:pt x="601942" y="444620"/>
                  </a:lnTo>
                  <a:lnTo>
                    <a:pt x="641214" y="406520"/>
                  </a:lnTo>
                  <a:lnTo>
                    <a:pt x="681414" y="381120"/>
                  </a:lnTo>
                  <a:lnTo>
                    <a:pt x="722514" y="343020"/>
                  </a:lnTo>
                  <a:lnTo>
                    <a:pt x="764485" y="317620"/>
                  </a:lnTo>
                  <a:lnTo>
                    <a:pt x="807300" y="279520"/>
                  </a:lnTo>
                  <a:lnTo>
                    <a:pt x="850930" y="254120"/>
                  </a:lnTo>
                  <a:lnTo>
                    <a:pt x="895347" y="228720"/>
                  </a:lnTo>
                  <a:lnTo>
                    <a:pt x="986212" y="177920"/>
                  </a:lnTo>
                  <a:lnTo>
                    <a:pt x="1032562" y="165220"/>
                  </a:lnTo>
                  <a:lnTo>
                    <a:pt x="1127073" y="114420"/>
                  </a:lnTo>
                  <a:lnTo>
                    <a:pt x="1223712" y="89020"/>
                  </a:lnTo>
                  <a:lnTo>
                    <a:pt x="1272721" y="63620"/>
                  </a:lnTo>
                  <a:lnTo>
                    <a:pt x="1421860" y="25520"/>
                  </a:lnTo>
                  <a:lnTo>
                    <a:pt x="1574038" y="25520"/>
                  </a:lnTo>
                  <a:lnTo>
                    <a:pt x="1523773" y="38220"/>
                  </a:lnTo>
                  <a:lnTo>
                    <a:pt x="1473620" y="38220"/>
                  </a:lnTo>
                  <a:lnTo>
                    <a:pt x="1222594" y="101720"/>
                  </a:lnTo>
                  <a:lnTo>
                    <a:pt x="1174219" y="127120"/>
                  </a:lnTo>
                  <a:lnTo>
                    <a:pt x="1126661" y="139820"/>
                  </a:lnTo>
                  <a:lnTo>
                    <a:pt x="1079797" y="165220"/>
                  </a:lnTo>
                  <a:lnTo>
                    <a:pt x="1033505" y="177920"/>
                  </a:lnTo>
                  <a:lnTo>
                    <a:pt x="851748" y="279520"/>
                  </a:lnTo>
                  <a:lnTo>
                    <a:pt x="808014" y="304920"/>
                  </a:lnTo>
                  <a:lnTo>
                    <a:pt x="765500" y="343020"/>
                  </a:lnTo>
                  <a:lnTo>
                    <a:pt x="724073" y="368420"/>
                  </a:lnTo>
                  <a:lnTo>
                    <a:pt x="683599" y="393820"/>
                  </a:lnTo>
                  <a:lnTo>
                    <a:pt x="643945" y="431920"/>
                  </a:lnTo>
                  <a:lnTo>
                    <a:pt x="604976" y="470020"/>
                  </a:lnTo>
                  <a:lnTo>
                    <a:pt x="566559" y="495420"/>
                  </a:lnTo>
                  <a:lnTo>
                    <a:pt x="528561" y="533520"/>
                  </a:lnTo>
                  <a:lnTo>
                    <a:pt x="492251" y="571620"/>
                  </a:lnTo>
                  <a:lnTo>
                    <a:pt x="457662" y="609720"/>
                  </a:lnTo>
                  <a:lnTo>
                    <a:pt x="424646" y="647820"/>
                  </a:lnTo>
                  <a:lnTo>
                    <a:pt x="393054" y="685920"/>
                  </a:lnTo>
                  <a:lnTo>
                    <a:pt x="362737" y="736720"/>
                  </a:lnTo>
                  <a:lnTo>
                    <a:pt x="333547" y="774820"/>
                  </a:lnTo>
                  <a:lnTo>
                    <a:pt x="305336" y="812920"/>
                  </a:lnTo>
                  <a:lnTo>
                    <a:pt x="277955" y="863720"/>
                  </a:lnTo>
                  <a:lnTo>
                    <a:pt x="251256" y="901820"/>
                  </a:lnTo>
                  <a:lnTo>
                    <a:pt x="228262" y="939920"/>
                  </a:lnTo>
                  <a:lnTo>
                    <a:pt x="206916" y="990720"/>
                  </a:lnTo>
                  <a:lnTo>
                    <a:pt x="187008" y="1028820"/>
                  </a:lnTo>
                  <a:lnTo>
                    <a:pt x="168326" y="1066920"/>
                  </a:lnTo>
                  <a:lnTo>
                    <a:pt x="150660" y="1117720"/>
                  </a:lnTo>
                  <a:lnTo>
                    <a:pt x="129680" y="1168520"/>
                  </a:lnTo>
                  <a:lnTo>
                    <a:pt x="110940" y="1219320"/>
                  </a:lnTo>
                  <a:lnTo>
                    <a:pt x="93963" y="1270120"/>
                  </a:lnTo>
                  <a:lnTo>
                    <a:pt x="78270" y="1333620"/>
                  </a:lnTo>
                  <a:lnTo>
                    <a:pt x="65428" y="1384420"/>
                  </a:lnTo>
                  <a:lnTo>
                    <a:pt x="54524" y="1422520"/>
                  </a:lnTo>
                  <a:lnTo>
                    <a:pt x="45407" y="1473320"/>
                  </a:lnTo>
                  <a:lnTo>
                    <a:pt x="37928" y="1524120"/>
                  </a:lnTo>
                  <a:lnTo>
                    <a:pt x="31938" y="1574920"/>
                  </a:lnTo>
                  <a:lnTo>
                    <a:pt x="27287" y="1625720"/>
                  </a:lnTo>
                  <a:lnTo>
                    <a:pt x="23826" y="1676520"/>
                  </a:lnTo>
                  <a:lnTo>
                    <a:pt x="21405" y="1727320"/>
                  </a:lnTo>
                  <a:lnTo>
                    <a:pt x="19874" y="1778120"/>
                  </a:lnTo>
                  <a:lnTo>
                    <a:pt x="19874" y="4661020"/>
                  </a:lnTo>
                  <a:lnTo>
                    <a:pt x="20593" y="4686420"/>
                  </a:lnTo>
                  <a:lnTo>
                    <a:pt x="21055" y="4686420"/>
                  </a:lnTo>
                  <a:lnTo>
                    <a:pt x="21703" y="4699120"/>
                  </a:lnTo>
                  <a:lnTo>
                    <a:pt x="22735" y="4699120"/>
                  </a:lnTo>
                  <a:lnTo>
                    <a:pt x="23598" y="4711820"/>
                  </a:lnTo>
                  <a:lnTo>
                    <a:pt x="24657" y="4711820"/>
                  </a:lnTo>
                  <a:lnTo>
                    <a:pt x="26275" y="4724520"/>
                  </a:lnTo>
                  <a:lnTo>
                    <a:pt x="27834" y="4737220"/>
                  </a:lnTo>
                  <a:lnTo>
                    <a:pt x="29656" y="4737220"/>
                  </a:lnTo>
                  <a:lnTo>
                    <a:pt x="31636" y="4749920"/>
                  </a:lnTo>
                  <a:lnTo>
                    <a:pt x="34733" y="4762620"/>
                  </a:lnTo>
                  <a:lnTo>
                    <a:pt x="36143" y="4762620"/>
                  </a:lnTo>
                  <a:lnTo>
                    <a:pt x="41236" y="4775320"/>
                  </a:lnTo>
                  <a:lnTo>
                    <a:pt x="62211" y="4813420"/>
                  </a:lnTo>
                  <a:lnTo>
                    <a:pt x="88459" y="4851520"/>
                  </a:lnTo>
                  <a:lnTo>
                    <a:pt x="119648" y="4889620"/>
                  </a:lnTo>
                  <a:lnTo>
                    <a:pt x="155396" y="4915020"/>
                  </a:lnTo>
                  <a:lnTo>
                    <a:pt x="175579" y="4915020"/>
                  </a:lnTo>
                  <a:lnTo>
                    <a:pt x="194729" y="4927720"/>
                  </a:lnTo>
                  <a:lnTo>
                    <a:pt x="214587" y="4940420"/>
                  </a:lnTo>
                  <a:lnTo>
                    <a:pt x="252282" y="4940420"/>
                  </a:lnTo>
                  <a:lnTo>
                    <a:pt x="266373" y="4953120"/>
                  </a:lnTo>
                  <a:close/>
                </a:path>
                <a:path w="3548379" h="4937125">
                  <a:moveTo>
                    <a:pt x="3451518" y="4902320"/>
                  </a:moveTo>
                  <a:lnTo>
                    <a:pt x="3430815" y="4902320"/>
                  </a:lnTo>
                  <a:lnTo>
                    <a:pt x="3448592" y="4876920"/>
                  </a:lnTo>
                  <a:lnTo>
                    <a:pt x="3457244" y="4876920"/>
                  </a:lnTo>
                  <a:lnTo>
                    <a:pt x="3465321" y="4864220"/>
                  </a:lnTo>
                  <a:lnTo>
                    <a:pt x="3470426" y="4864220"/>
                  </a:lnTo>
                  <a:lnTo>
                    <a:pt x="3476065" y="4851520"/>
                  </a:lnTo>
                  <a:lnTo>
                    <a:pt x="3489616" y="4838820"/>
                  </a:lnTo>
                  <a:lnTo>
                    <a:pt x="3495915" y="4826120"/>
                  </a:lnTo>
                  <a:lnTo>
                    <a:pt x="3493693" y="4838820"/>
                  </a:lnTo>
                  <a:lnTo>
                    <a:pt x="3513149" y="4838820"/>
                  </a:lnTo>
                  <a:lnTo>
                    <a:pt x="3484783" y="4876920"/>
                  </a:lnTo>
                  <a:lnTo>
                    <a:pt x="3451518" y="4902320"/>
                  </a:lnTo>
                  <a:close/>
                </a:path>
                <a:path w="3548379" h="4937125">
                  <a:moveTo>
                    <a:pt x="3375131" y="4953120"/>
                  </a:moveTo>
                  <a:lnTo>
                    <a:pt x="3314181" y="4953120"/>
                  </a:lnTo>
                  <a:lnTo>
                    <a:pt x="3327637" y="4940420"/>
                  </a:lnTo>
                  <a:lnTo>
                    <a:pt x="3353675" y="4940420"/>
                  </a:lnTo>
                  <a:lnTo>
                    <a:pt x="3374022" y="4927720"/>
                  </a:lnTo>
                  <a:lnTo>
                    <a:pt x="3383099" y="4927720"/>
                  </a:lnTo>
                  <a:lnTo>
                    <a:pt x="3393655" y="4915020"/>
                  </a:lnTo>
                  <a:lnTo>
                    <a:pt x="3407625" y="4915020"/>
                  </a:lnTo>
                  <a:lnTo>
                    <a:pt x="3425405" y="4902320"/>
                  </a:lnTo>
                  <a:lnTo>
                    <a:pt x="3434041" y="4889620"/>
                  </a:lnTo>
                  <a:lnTo>
                    <a:pt x="3430815" y="4902320"/>
                  </a:lnTo>
                  <a:lnTo>
                    <a:pt x="3451518" y="4902320"/>
                  </a:lnTo>
                  <a:lnTo>
                    <a:pt x="3414585" y="4927720"/>
                  </a:lnTo>
                  <a:lnTo>
                    <a:pt x="3395224" y="4940420"/>
                  </a:lnTo>
                  <a:lnTo>
                    <a:pt x="3375131" y="4953120"/>
                  </a:lnTo>
                  <a:close/>
                </a:path>
                <a:path w="3548379" h="4937125">
                  <a:moveTo>
                    <a:pt x="3333343" y="4965820"/>
                  </a:moveTo>
                  <a:lnTo>
                    <a:pt x="221099" y="4965820"/>
                  </a:lnTo>
                  <a:lnTo>
                    <a:pt x="204852" y="4953120"/>
                  </a:lnTo>
                  <a:lnTo>
                    <a:pt x="3354455" y="4953120"/>
                  </a:lnTo>
                  <a:lnTo>
                    <a:pt x="3333343" y="4965820"/>
                  </a:lnTo>
                  <a:close/>
                </a:path>
              </a:pathLst>
            </a:custGeom>
            <a:solidFill>
              <a:srgbClr val="F0EDE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28699" y="3131919"/>
              <a:ext cx="3552661" cy="36930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145212" y="3131919"/>
              <a:ext cx="3552661" cy="3693072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3784153" y="1879731"/>
              <a:ext cx="3548379" cy="4937125"/>
            </a:xfrm>
            <a:custGeom>
              <a:avLst/>
              <a:gdLst/>
              <a:ahLst/>
              <a:cxnLst/>
              <a:rect l="l" t="t" r="r" b="b"/>
              <a:pathLst>
                <a:path w="3548380" h="4937125">
                  <a:moveTo>
                    <a:pt x="1624569" y="25520"/>
                  </a:moveTo>
                  <a:lnTo>
                    <a:pt x="1472171" y="25520"/>
                  </a:lnTo>
                  <a:lnTo>
                    <a:pt x="1573634" y="120"/>
                  </a:lnTo>
                  <a:lnTo>
                    <a:pt x="1983183" y="120"/>
                  </a:lnTo>
                  <a:lnTo>
                    <a:pt x="2034077" y="12820"/>
                  </a:lnTo>
                  <a:lnTo>
                    <a:pt x="1675521" y="12820"/>
                  </a:lnTo>
                  <a:lnTo>
                    <a:pt x="1624569" y="25520"/>
                  </a:lnTo>
                  <a:close/>
                </a:path>
                <a:path w="3548380" h="4937125">
                  <a:moveTo>
                    <a:pt x="3513149" y="4838820"/>
                  </a:moveTo>
                  <a:lnTo>
                    <a:pt x="3493693" y="4838820"/>
                  </a:lnTo>
                  <a:lnTo>
                    <a:pt x="3506205" y="4813420"/>
                  </a:lnTo>
                  <a:lnTo>
                    <a:pt x="3517315" y="4788020"/>
                  </a:lnTo>
                  <a:lnTo>
                    <a:pt x="3526615" y="4775320"/>
                  </a:lnTo>
                  <a:lnTo>
                    <a:pt x="3533698" y="4749920"/>
                  </a:lnTo>
                  <a:lnTo>
                    <a:pt x="3539547" y="4737220"/>
                  </a:lnTo>
                  <a:lnTo>
                    <a:pt x="3543517" y="4711820"/>
                  </a:lnTo>
                  <a:lnTo>
                    <a:pt x="3546098" y="4686420"/>
                  </a:lnTo>
                  <a:lnTo>
                    <a:pt x="3547782" y="4661020"/>
                  </a:lnTo>
                  <a:lnTo>
                    <a:pt x="3547782" y="1778120"/>
                  </a:lnTo>
                  <a:lnTo>
                    <a:pt x="3546623" y="1727320"/>
                  </a:lnTo>
                  <a:lnTo>
                    <a:pt x="3545661" y="1701920"/>
                  </a:lnTo>
                  <a:lnTo>
                    <a:pt x="3544309" y="1676520"/>
                  </a:lnTo>
                  <a:lnTo>
                    <a:pt x="3542423" y="1638420"/>
                  </a:lnTo>
                  <a:lnTo>
                    <a:pt x="3539824" y="1613020"/>
                  </a:lnTo>
                  <a:lnTo>
                    <a:pt x="3536844" y="1587620"/>
                  </a:lnTo>
                  <a:lnTo>
                    <a:pt x="3533479" y="1549520"/>
                  </a:lnTo>
                  <a:lnTo>
                    <a:pt x="3529723" y="1524120"/>
                  </a:lnTo>
                  <a:lnTo>
                    <a:pt x="3522441" y="1486020"/>
                  </a:lnTo>
                  <a:lnTo>
                    <a:pt x="3513982" y="1435220"/>
                  </a:lnTo>
                  <a:lnTo>
                    <a:pt x="3504380" y="1397120"/>
                  </a:lnTo>
                  <a:lnTo>
                    <a:pt x="3493669" y="1346320"/>
                  </a:lnTo>
                  <a:lnTo>
                    <a:pt x="3481882" y="1295520"/>
                  </a:lnTo>
                  <a:lnTo>
                    <a:pt x="3467100" y="1244720"/>
                  </a:lnTo>
                  <a:lnTo>
                    <a:pt x="3450996" y="1206620"/>
                  </a:lnTo>
                  <a:lnTo>
                    <a:pt x="3433552" y="1155820"/>
                  </a:lnTo>
                  <a:lnTo>
                    <a:pt x="3414748" y="1105020"/>
                  </a:lnTo>
                  <a:lnTo>
                    <a:pt x="3394567" y="1054220"/>
                  </a:lnTo>
                  <a:lnTo>
                    <a:pt x="3372990" y="1016120"/>
                  </a:lnTo>
                  <a:lnTo>
                    <a:pt x="3349999" y="965320"/>
                  </a:lnTo>
                  <a:lnTo>
                    <a:pt x="3325575" y="927220"/>
                  </a:lnTo>
                  <a:lnTo>
                    <a:pt x="3299700" y="876420"/>
                  </a:lnTo>
                  <a:lnTo>
                    <a:pt x="3273120" y="838320"/>
                  </a:lnTo>
                  <a:lnTo>
                    <a:pt x="3245431" y="787520"/>
                  </a:lnTo>
                  <a:lnTo>
                    <a:pt x="3216605" y="749420"/>
                  </a:lnTo>
                  <a:lnTo>
                    <a:pt x="3186616" y="711320"/>
                  </a:lnTo>
                  <a:lnTo>
                    <a:pt x="3155436" y="673220"/>
                  </a:lnTo>
                  <a:lnTo>
                    <a:pt x="3123039" y="635120"/>
                  </a:lnTo>
                  <a:lnTo>
                    <a:pt x="3089397" y="597020"/>
                  </a:lnTo>
                  <a:lnTo>
                    <a:pt x="3054482" y="558920"/>
                  </a:lnTo>
                  <a:lnTo>
                    <a:pt x="3018269" y="520820"/>
                  </a:lnTo>
                  <a:lnTo>
                    <a:pt x="2980657" y="482720"/>
                  </a:lnTo>
                  <a:lnTo>
                    <a:pt x="2942384" y="444620"/>
                  </a:lnTo>
                  <a:lnTo>
                    <a:pt x="2903386" y="419220"/>
                  </a:lnTo>
                  <a:lnTo>
                    <a:pt x="2863594" y="381120"/>
                  </a:lnTo>
                  <a:lnTo>
                    <a:pt x="2822943" y="355720"/>
                  </a:lnTo>
                  <a:lnTo>
                    <a:pt x="2781366" y="317620"/>
                  </a:lnTo>
                  <a:lnTo>
                    <a:pt x="2738796" y="292220"/>
                  </a:lnTo>
                  <a:lnTo>
                    <a:pt x="2695167" y="266820"/>
                  </a:lnTo>
                  <a:lnTo>
                    <a:pt x="2650413" y="241420"/>
                  </a:lnTo>
                  <a:lnTo>
                    <a:pt x="2549181" y="190620"/>
                  </a:lnTo>
                  <a:lnTo>
                    <a:pt x="2522930" y="177920"/>
                  </a:lnTo>
                  <a:lnTo>
                    <a:pt x="2473928" y="152520"/>
                  </a:lnTo>
                  <a:lnTo>
                    <a:pt x="2446883" y="139820"/>
                  </a:lnTo>
                  <a:lnTo>
                    <a:pt x="2393710" y="127120"/>
                  </a:lnTo>
                  <a:lnTo>
                    <a:pt x="2340032" y="101720"/>
                  </a:lnTo>
                  <a:lnTo>
                    <a:pt x="2230932" y="76320"/>
                  </a:lnTo>
                  <a:lnTo>
                    <a:pt x="2031830" y="25520"/>
                  </a:lnTo>
                  <a:lnTo>
                    <a:pt x="1982201" y="25520"/>
                  </a:lnTo>
                  <a:lnTo>
                    <a:pt x="1932300" y="12820"/>
                  </a:lnTo>
                  <a:lnTo>
                    <a:pt x="2084758" y="12820"/>
                  </a:lnTo>
                  <a:lnTo>
                    <a:pt x="2333742" y="76320"/>
                  </a:lnTo>
                  <a:lnTo>
                    <a:pt x="2382129" y="101720"/>
                  </a:lnTo>
                  <a:lnTo>
                    <a:pt x="2429932" y="114420"/>
                  </a:lnTo>
                  <a:lnTo>
                    <a:pt x="2477152" y="139820"/>
                  </a:lnTo>
                  <a:lnTo>
                    <a:pt x="2523791" y="152520"/>
                  </a:lnTo>
                  <a:lnTo>
                    <a:pt x="2615331" y="203320"/>
                  </a:lnTo>
                  <a:lnTo>
                    <a:pt x="2704566" y="254120"/>
                  </a:lnTo>
                  <a:lnTo>
                    <a:pt x="2748316" y="279520"/>
                  </a:lnTo>
                  <a:lnTo>
                    <a:pt x="2791036" y="304920"/>
                  </a:lnTo>
                  <a:lnTo>
                    <a:pt x="2832762" y="330320"/>
                  </a:lnTo>
                  <a:lnTo>
                    <a:pt x="2873531" y="368420"/>
                  </a:lnTo>
                  <a:lnTo>
                    <a:pt x="2913379" y="393820"/>
                  </a:lnTo>
                  <a:lnTo>
                    <a:pt x="2952341" y="431920"/>
                  </a:lnTo>
                  <a:lnTo>
                    <a:pt x="2990455" y="470020"/>
                  </a:lnTo>
                  <a:lnTo>
                    <a:pt x="3027756" y="495420"/>
                  </a:lnTo>
                  <a:lnTo>
                    <a:pt x="3064281" y="533520"/>
                  </a:lnTo>
                  <a:lnTo>
                    <a:pt x="3099525" y="571620"/>
                  </a:lnTo>
                  <a:lnTo>
                    <a:pt x="3133399" y="609720"/>
                  </a:lnTo>
                  <a:lnTo>
                    <a:pt x="3165964" y="647820"/>
                  </a:lnTo>
                  <a:lnTo>
                    <a:pt x="3197283" y="685920"/>
                  </a:lnTo>
                  <a:lnTo>
                    <a:pt x="3227418" y="724020"/>
                  </a:lnTo>
                  <a:lnTo>
                    <a:pt x="3256429" y="774820"/>
                  </a:lnTo>
                  <a:lnTo>
                    <a:pt x="3284380" y="812920"/>
                  </a:lnTo>
                  <a:lnTo>
                    <a:pt x="3311331" y="863720"/>
                  </a:lnTo>
                  <a:lnTo>
                    <a:pt x="3337344" y="901820"/>
                  </a:lnTo>
                  <a:lnTo>
                    <a:pt x="3362218" y="939920"/>
                  </a:lnTo>
                  <a:lnTo>
                    <a:pt x="3385453" y="990720"/>
                  </a:lnTo>
                  <a:lnTo>
                    <a:pt x="3407128" y="1041520"/>
                  </a:lnTo>
                  <a:lnTo>
                    <a:pt x="3427326" y="1079620"/>
                  </a:lnTo>
                  <a:lnTo>
                    <a:pt x="3446127" y="1130420"/>
                  </a:lnTo>
                  <a:lnTo>
                    <a:pt x="3463614" y="1181220"/>
                  </a:lnTo>
                  <a:lnTo>
                    <a:pt x="3479867" y="1232020"/>
                  </a:lnTo>
                  <a:lnTo>
                    <a:pt x="3494967" y="1270120"/>
                  </a:lnTo>
                  <a:lnTo>
                    <a:pt x="3508997" y="1320920"/>
                  </a:lnTo>
                  <a:lnTo>
                    <a:pt x="3521646" y="1371720"/>
                  </a:lnTo>
                  <a:lnTo>
                    <a:pt x="3532464" y="1422520"/>
                  </a:lnTo>
                  <a:lnTo>
                    <a:pt x="3541580" y="1473320"/>
                  </a:lnTo>
                  <a:lnTo>
                    <a:pt x="3549118" y="1524120"/>
                  </a:lnTo>
                  <a:lnTo>
                    <a:pt x="3555207" y="1574920"/>
                  </a:lnTo>
                  <a:lnTo>
                    <a:pt x="3559972" y="1625720"/>
                  </a:lnTo>
                  <a:lnTo>
                    <a:pt x="3563541" y="1676520"/>
                  </a:lnTo>
                  <a:lnTo>
                    <a:pt x="3566039" y="1727320"/>
                  </a:lnTo>
                  <a:lnTo>
                    <a:pt x="3567595" y="1778120"/>
                  </a:lnTo>
                  <a:lnTo>
                    <a:pt x="3567595" y="4661020"/>
                  </a:lnTo>
                  <a:lnTo>
                    <a:pt x="3564336" y="4699120"/>
                  </a:lnTo>
                  <a:lnTo>
                    <a:pt x="3558211" y="4737220"/>
                  </a:lnTo>
                  <a:lnTo>
                    <a:pt x="3548726" y="4775320"/>
                  </a:lnTo>
                  <a:lnTo>
                    <a:pt x="3535388" y="4800720"/>
                  </a:lnTo>
                  <a:lnTo>
                    <a:pt x="3513149" y="4838820"/>
                  </a:lnTo>
                  <a:close/>
                </a:path>
                <a:path w="3548380" h="4937125">
                  <a:moveTo>
                    <a:pt x="266373" y="4953120"/>
                  </a:moveTo>
                  <a:lnTo>
                    <a:pt x="188912" y="4953120"/>
                  </a:lnTo>
                  <a:lnTo>
                    <a:pt x="149260" y="4927720"/>
                  </a:lnTo>
                  <a:lnTo>
                    <a:pt x="112372" y="4902320"/>
                  </a:lnTo>
                  <a:lnTo>
                    <a:pt x="79738" y="4876920"/>
                  </a:lnTo>
                  <a:lnTo>
                    <a:pt x="52844" y="4838820"/>
                  </a:lnTo>
                  <a:lnTo>
                    <a:pt x="41027" y="4813420"/>
                  </a:lnTo>
                  <a:lnTo>
                    <a:pt x="30424" y="4800720"/>
                  </a:lnTo>
                  <a:lnTo>
                    <a:pt x="21328" y="4775320"/>
                  </a:lnTo>
                  <a:lnTo>
                    <a:pt x="14033" y="4762620"/>
                  </a:lnTo>
                  <a:lnTo>
                    <a:pt x="8479" y="4737220"/>
                  </a:lnTo>
                  <a:lnTo>
                    <a:pt x="4452" y="4711820"/>
                  </a:lnTo>
                  <a:lnTo>
                    <a:pt x="1705" y="4686420"/>
                  </a:lnTo>
                  <a:lnTo>
                    <a:pt x="-12" y="4661020"/>
                  </a:lnTo>
                  <a:lnTo>
                    <a:pt x="-12" y="1778120"/>
                  </a:lnTo>
                  <a:lnTo>
                    <a:pt x="792" y="1740020"/>
                  </a:lnTo>
                  <a:lnTo>
                    <a:pt x="1307" y="1727320"/>
                  </a:lnTo>
                  <a:lnTo>
                    <a:pt x="2006" y="1701920"/>
                  </a:lnTo>
                  <a:lnTo>
                    <a:pt x="4953" y="1651120"/>
                  </a:lnTo>
                  <a:lnTo>
                    <a:pt x="9255" y="1600320"/>
                  </a:lnTo>
                  <a:lnTo>
                    <a:pt x="14943" y="1549520"/>
                  </a:lnTo>
                  <a:lnTo>
                    <a:pt x="22044" y="1498720"/>
                  </a:lnTo>
                  <a:lnTo>
                    <a:pt x="30586" y="1447920"/>
                  </a:lnTo>
                  <a:lnTo>
                    <a:pt x="40597" y="1397120"/>
                  </a:lnTo>
                  <a:lnTo>
                    <a:pt x="52106" y="1346320"/>
                  </a:lnTo>
                  <a:lnTo>
                    <a:pt x="65141" y="1295520"/>
                  </a:lnTo>
                  <a:lnTo>
                    <a:pt x="79730" y="1257420"/>
                  </a:lnTo>
                  <a:lnTo>
                    <a:pt x="95819" y="1206620"/>
                  </a:lnTo>
                  <a:lnTo>
                    <a:pt x="113208" y="1155820"/>
                  </a:lnTo>
                  <a:lnTo>
                    <a:pt x="131909" y="1105020"/>
                  </a:lnTo>
                  <a:lnTo>
                    <a:pt x="151937" y="1054220"/>
                  </a:lnTo>
                  <a:lnTo>
                    <a:pt x="173303" y="1016120"/>
                  </a:lnTo>
                  <a:lnTo>
                    <a:pt x="196021" y="965320"/>
                  </a:lnTo>
                  <a:lnTo>
                    <a:pt x="220103" y="914520"/>
                  </a:lnTo>
                  <a:lnTo>
                    <a:pt x="245564" y="876420"/>
                  </a:lnTo>
                  <a:lnTo>
                    <a:pt x="272415" y="825620"/>
                  </a:lnTo>
                  <a:lnTo>
                    <a:pt x="300314" y="787520"/>
                  </a:lnTo>
                  <a:lnTo>
                    <a:pt x="329332" y="749420"/>
                  </a:lnTo>
                  <a:lnTo>
                    <a:pt x="359468" y="698620"/>
                  </a:lnTo>
                  <a:lnTo>
                    <a:pt x="390719" y="660520"/>
                  </a:lnTo>
                  <a:lnTo>
                    <a:pt x="423082" y="622420"/>
                  </a:lnTo>
                  <a:lnTo>
                    <a:pt x="456557" y="584320"/>
                  </a:lnTo>
                  <a:lnTo>
                    <a:pt x="491140" y="546220"/>
                  </a:lnTo>
                  <a:lnTo>
                    <a:pt x="526831" y="508120"/>
                  </a:lnTo>
                  <a:lnTo>
                    <a:pt x="563626" y="482720"/>
                  </a:lnTo>
                  <a:lnTo>
                    <a:pt x="601942" y="444620"/>
                  </a:lnTo>
                  <a:lnTo>
                    <a:pt x="641214" y="406520"/>
                  </a:lnTo>
                  <a:lnTo>
                    <a:pt x="681414" y="381120"/>
                  </a:lnTo>
                  <a:lnTo>
                    <a:pt x="722514" y="343020"/>
                  </a:lnTo>
                  <a:lnTo>
                    <a:pt x="764485" y="317620"/>
                  </a:lnTo>
                  <a:lnTo>
                    <a:pt x="807300" y="279520"/>
                  </a:lnTo>
                  <a:lnTo>
                    <a:pt x="850930" y="254120"/>
                  </a:lnTo>
                  <a:lnTo>
                    <a:pt x="895347" y="228720"/>
                  </a:lnTo>
                  <a:lnTo>
                    <a:pt x="986212" y="177920"/>
                  </a:lnTo>
                  <a:lnTo>
                    <a:pt x="1032562" y="165220"/>
                  </a:lnTo>
                  <a:lnTo>
                    <a:pt x="1127073" y="114420"/>
                  </a:lnTo>
                  <a:lnTo>
                    <a:pt x="1223712" y="89020"/>
                  </a:lnTo>
                  <a:lnTo>
                    <a:pt x="1272721" y="63620"/>
                  </a:lnTo>
                  <a:lnTo>
                    <a:pt x="1421860" y="25520"/>
                  </a:lnTo>
                  <a:lnTo>
                    <a:pt x="1574038" y="25520"/>
                  </a:lnTo>
                  <a:lnTo>
                    <a:pt x="1523773" y="38220"/>
                  </a:lnTo>
                  <a:lnTo>
                    <a:pt x="1473620" y="38220"/>
                  </a:lnTo>
                  <a:lnTo>
                    <a:pt x="1222594" y="101720"/>
                  </a:lnTo>
                  <a:lnTo>
                    <a:pt x="1174219" y="127120"/>
                  </a:lnTo>
                  <a:lnTo>
                    <a:pt x="1126661" y="139820"/>
                  </a:lnTo>
                  <a:lnTo>
                    <a:pt x="1079797" y="165220"/>
                  </a:lnTo>
                  <a:lnTo>
                    <a:pt x="1033505" y="177920"/>
                  </a:lnTo>
                  <a:lnTo>
                    <a:pt x="851748" y="279520"/>
                  </a:lnTo>
                  <a:lnTo>
                    <a:pt x="808014" y="304920"/>
                  </a:lnTo>
                  <a:lnTo>
                    <a:pt x="765500" y="343020"/>
                  </a:lnTo>
                  <a:lnTo>
                    <a:pt x="724073" y="368420"/>
                  </a:lnTo>
                  <a:lnTo>
                    <a:pt x="683599" y="393820"/>
                  </a:lnTo>
                  <a:lnTo>
                    <a:pt x="643945" y="431920"/>
                  </a:lnTo>
                  <a:lnTo>
                    <a:pt x="604976" y="470020"/>
                  </a:lnTo>
                  <a:lnTo>
                    <a:pt x="566559" y="495420"/>
                  </a:lnTo>
                  <a:lnTo>
                    <a:pt x="528561" y="533520"/>
                  </a:lnTo>
                  <a:lnTo>
                    <a:pt x="492251" y="571620"/>
                  </a:lnTo>
                  <a:lnTo>
                    <a:pt x="457662" y="609720"/>
                  </a:lnTo>
                  <a:lnTo>
                    <a:pt x="424646" y="647820"/>
                  </a:lnTo>
                  <a:lnTo>
                    <a:pt x="393054" y="685920"/>
                  </a:lnTo>
                  <a:lnTo>
                    <a:pt x="362737" y="736720"/>
                  </a:lnTo>
                  <a:lnTo>
                    <a:pt x="333547" y="774820"/>
                  </a:lnTo>
                  <a:lnTo>
                    <a:pt x="305336" y="812920"/>
                  </a:lnTo>
                  <a:lnTo>
                    <a:pt x="277955" y="863720"/>
                  </a:lnTo>
                  <a:lnTo>
                    <a:pt x="251256" y="901820"/>
                  </a:lnTo>
                  <a:lnTo>
                    <a:pt x="228262" y="939920"/>
                  </a:lnTo>
                  <a:lnTo>
                    <a:pt x="206916" y="990720"/>
                  </a:lnTo>
                  <a:lnTo>
                    <a:pt x="187008" y="1028820"/>
                  </a:lnTo>
                  <a:lnTo>
                    <a:pt x="168326" y="1066920"/>
                  </a:lnTo>
                  <a:lnTo>
                    <a:pt x="150660" y="1117720"/>
                  </a:lnTo>
                  <a:lnTo>
                    <a:pt x="129680" y="1168520"/>
                  </a:lnTo>
                  <a:lnTo>
                    <a:pt x="110940" y="1219320"/>
                  </a:lnTo>
                  <a:lnTo>
                    <a:pt x="93963" y="1270120"/>
                  </a:lnTo>
                  <a:lnTo>
                    <a:pt x="78270" y="1333620"/>
                  </a:lnTo>
                  <a:lnTo>
                    <a:pt x="65428" y="1384420"/>
                  </a:lnTo>
                  <a:lnTo>
                    <a:pt x="54524" y="1422520"/>
                  </a:lnTo>
                  <a:lnTo>
                    <a:pt x="45407" y="1473320"/>
                  </a:lnTo>
                  <a:lnTo>
                    <a:pt x="37928" y="1524120"/>
                  </a:lnTo>
                  <a:lnTo>
                    <a:pt x="31938" y="1574920"/>
                  </a:lnTo>
                  <a:lnTo>
                    <a:pt x="27287" y="1625720"/>
                  </a:lnTo>
                  <a:lnTo>
                    <a:pt x="23826" y="1676520"/>
                  </a:lnTo>
                  <a:lnTo>
                    <a:pt x="21405" y="1727320"/>
                  </a:lnTo>
                  <a:lnTo>
                    <a:pt x="19874" y="1778120"/>
                  </a:lnTo>
                  <a:lnTo>
                    <a:pt x="19874" y="4661020"/>
                  </a:lnTo>
                  <a:lnTo>
                    <a:pt x="20593" y="4686420"/>
                  </a:lnTo>
                  <a:lnTo>
                    <a:pt x="21055" y="4686420"/>
                  </a:lnTo>
                  <a:lnTo>
                    <a:pt x="21703" y="4699120"/>
                  </a:lnTo>
                  <a:lnTo>
                    <a:pt x="22735" y="4699120"/>
                  </a:lnTo>
                  <a:lnTo>
                    <a:pt x="23598" y="4711820"/>
                  </a:lnTo>
                  <a:lnTo>
                    <a:pt x="24657" y="4711820"/>
                  </a:lnTo>
                  <a:lnTo>
                    <a:pt x="26275" y="4724520"/>
                  </a:lnTo>
                  <a:lnTo>
                    <a:pt x="27834" y="4737220"/>
                  </a:lnTo>
                  <a:lnTo>
                    <a:pt x="29656" y="4737220"/>
                  </a:lnTo>
                  <a:lnTo>
                    <a:pt x="31636" y="4749920"/>
                  </a:lnTo>
                  <a:lnTo>
                    <a:pt x="34733" y="4762620"/>
                  </a:lnTo>
                  <a:lnTo>
                    <a:pt x="36143" y="4762620"/>
                  </a:lnTo>
                  <a:lnTo>
                    <a:pt x="41236" y="4775320"/>
                  </a:lnTo>
                  <a:lnTo>
                    <a:pt x="62211" y="4813420"/>
                  </a:lnTo>
                  <a:lnTo>
                    <a:pt x="88459" y="4851520"/>
                  </a:lnTo>
                  <a:lnTo>
                    <a:pt x="119648" y="4889620"/>
                  </a:lnTo>
                  <a:lnTo>
                    <a:pt x="155396" y="4915020"/>
                  </a:lnTo>
                  <a:lnTo>
                    <a:pt x="175579" y="4915020"/>
                  </a:lnTo>
                  <a:lnTo>
                    <a:pt x="194729" y="4927720"/>
                  </a:lnTo>
                  <a:lnTo>
                    <a:pt x="214587" y="4940420"/>
                  </a:lnTo>
                  <a:lnTo>
                    <a:pt x="252282" y="4940420"/>
                  </a:lnTo>
                  <a:lnTo>
                    <a:pt x="266373" y="4953120"/>
                  </a:lnTo>
                  <a:close/>
                </a:path>
                <a:path w="3548380" h="4937125">
                  <a:moveTo>
                    <a:pt x="3451518" y="4902320"/>
                  </a:moveTo>
                  <a:lnTo>
                    <a:pt x="3430815" y="4902320"/>
                  </a:lnTo>
                  <a:lnTo>
                    <a:pt x="3448592" y="4876920"/>
                  </a:lnTo>
                  <a:lnTo>
                    <a:pt x="3457244" y="4876920"/>
                  </a:lnTo>
                  <a:lnTo>
                    <a:pt x="3465321" y="4864220"/>
                  </a:lnTo>
                  <a:lnTo>
                    <a:pt x="3470426" y="4864220"/>
                  </a:lnTo>
                  <a:lnTo>
                    <a:pt x="3476065" y="4851520"/>
                  </a:lnTo>
                  <a:lnTo>
                    <a:pt x="3489616" y="4838820"/>
                  </a:lnTo>
                  <a:lnTo>
                    <a:pt x="3495915" y="4826120"/>
                  </a:lnTo>
                  <a:lnTo>
                    <a:pt x="3493693" y="4838820"/>
                  </a:lnTo>
                  <a:lnTo>
                    <a:pt x="3513149" y="4838820"/>
                  </a:lnTo>
                  <a:lnTo>
                    <a:pt x="3484783" y="4876920"/>
                  </a:lnTo>
                  <a:lnTo>
                    <a:pt x="3451518" y="4902320"/>
                  </a:lnTo>
                  <a:close/>
                </a:path>
                <a:path w="3548380" h="4937125">
                  <a:moveTo>
                    <a:pt x="3375131" y="4953120"/>
                  </a:moveTo>
                  <a:lnTo>
                    <a:pt x="3314181" y="4953120"/>
                  </a:lnTo>
                  <a:lnTo>
                    <a:pt x="3327637" y="4940420"/>
                  </a:lnTo>
                  <a:lnTo>
                    <a:pt x="3353675" y="4940420"/>
                  </a:lnTo>
                  <a:lnTo>
                    <a:pt x="3374022" y="4927720"/>
                  </a:lnTo>
                  <a:lnTo>
                    <a:pt x="3383099" y="4927720"/>
                  </a:lnTo>
                  <a:lnTo>
                    <a:pt x="3393655" y="4915020"/>
                  </a:lnTo>
                  <a:lnTo>
                    <a:pt x="3407625" y="4915020"/>
                  </a:lnTo>
                  <a:lnTo>
                    <a:pt x="3425405" y="4902320"/>
                  </a:lnTo>
                  <a:lnTo>
                    <a:pt x="3434041" y="4889620"/>
                  </a:lnTo>
                  <a:lnTo>
                    <a:pt x="3430815" y="4902320"/>
                  </a:lnTo>
                  <a:lnTo>
                    <a:pt x="3451518" y="4902320"/>
                  </a:lnTo>
                  <a:lnTo>
                    <a:pt x="3414585" y="4927720"/>
                  </a:lnTo>
                  <a:lnTo>
                    <a:pt x="3395224" y="4940420"/>
                  </a:lnTo>
                  <a:lnTo>
                    <a:pt x="3375131" y="4953120"/>
                  </a:lnTo>
                  <a:close/>
                </a:path>
                <a:path w="3548380" h="4937125">
                  <a:moveTo>
                    <a:pt x="3333343" y="4965820"/>
                  </a:moveTo>
                  <a:lnTo>
                    <a:pt x="221099" y="4965820"/>
                  </a:lnTo>
                  <a:lnTo>
                    <a:pt x="204852" y="4953120"/>
                  </a:lnTo>
                  <a:lnTo>
                    <a:pt x="3354455" y="4953120"/>
                  </a:lnTo>
                  <a:lnTo>
                    <a:pt x="3333343" y="4965820"/>
                  </a:lnTo>
                  <a:close/>
                </a:path>
              </a:pathLst>
            </a:custGeom>
            <a:solidFill>
              <a:srgbClr val="F0EDE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773377" y="3131919"/>
              <a:ext cx="3552662" cy="3693072"/>
            </a:xfrm>
            <a:prstGeom prst="rect">
              <a:avLst/>
            </a:prstGeom>
          </p:spPr>
        </p:pic>
      </p:grpSp>
      <p:sp>
        <p:nvSpPr>
          <p:cNvPr id="10" name="object 10"/>
          <p:cNvSpPr/>
          <p:nvPr/>
        </p:nvSpPr>
        <p:spPr>
          <a:xfrm>
            <a:off x="3025518" y="1"/>
            <a:ext cx="12244705" cy="597535"/>
          </a:xfrm>
          <a:custGeom>
            <a:avLst/>
            <a:gdLst/>
            <a:ahLst/>
            <a:cxnLst/>
            <a:rect l="l" t="t" r="r" b="b"/>
            <a:pathLst>
              <a:path w="12244705" h="597535">
                <a:moveTo>
                  <a:pt x="12244492" y="0"/>
                </a:moveTo>
                <a:lnTo>
                  <a:pt x="12213393" y="23335"/>
                </a:lnTo>
                <a:lnTo>
                  <a:pt x="12174948" y="51278"/>
                </a:lnTo>
                <a:lnTo>
                  <a:pt x="12136089" y="78626"/>
                </a:lnTo>
                <a:lnTo>
                  <a:pt x="12096824" y="105372"/>
                </a:lnTo>
                <a:lnTo>
                  <a:pt x="12057162" y="131507"/>
                </a:lnTo>
                <a:lnTo>
                  <a:pt x="12017114" y="157023"/>
                </a:lnTo>
                <a:lnTo>
                  <a:pt x="11976688" y="181911"/>
                </a:lnTo>
                <a:lnTo>
                  <a:pt x="11935894" y="206163"/>
                </a:lnTo>
                <a:lnTo>
                  <a:pt x="11894740" y="229772"/>
                </a:lnTo>
                <a:lnTo>
                  <a:pt x="11853236" y="252728"/>
                </a:lnTo>
                <a:lnTo>
                  <a:pt x="11811391" y="275023"/>
                </a:lnTo>
                <a:lnTo>
                  <a:pt x="11769215" y="296650"/>
                </a:lnTo>
                <a:lnTo>
                  <a:pt x="11726716" y="317599"/>
                </a:lnTo>
                <a:lnTo>
                  <a:pt x="11683904" y="337863"/>
                </a:lnTo>
                <a:lnTo>
                  <a:pt x="11640788" y="357434"/>
                </a:lnTo>
                <a:lnTo>
                  <a:pt x="11597377" y="376302"/>
                </a:lnTo>
                <a:lnTo>
                  <a:pt x="11553681" y="394460"/>
                </a:lnTo>
                <a:lnTo>
                  <a:pt x="11509708" y="411899"/>
                </a:lnTo>
                <a:lnTo>
                  <a:pt x="11465469" y="428611"/>
                </a:lnTo>
                <a:lnTo>
                  <a:pt x="11420972" y="444589"/>
                </a:lnTo>
                <a:lnTo>
                  <a:pt x="11376226" y="459823"/>
                </a:lnTo>
                <a:lnTo>
                  <a:pt x="11331241" y="474305"/>
                </a:lnTo>
                <a:lnTo>
                  <a:pt x="11286025" y="488027"/>
                </a:lnTo>
                <a:lnTo>
                  <a:pt x="11240589" y="500981"/>
                </a:lnTo>
                <a:lnTo>
                  <a:pt x="11194942" y="513158"/>
                </a:lnTo>
                <a:lnTo>
                  <a:pt x="11149091" y="524551"/>
                </a:lnTo>
                <a:lnTo>
                  <a:pt x="11103048" y="535150"/>
                </a:lnTo>
                <a:lnTo>
                  <a:pt x="11056821" y="544948"/>
                </a:lnTo>
                <a:lnTo>
                  <a:pt x="11010419" y="553937"/>
                </a:lnTo>
                <a:lnTo>
                  <a:pt x="10963851" y="562107"/>
                </a:lnTo>
                <a:lnTo>
                  <a:pt x="10917128" y="569451"/>
                </a:lnTo>
                <a:lnTo>
                  <a:pt x="10870257" y="575961"/>
                </a:lnTo>
                <a:lnTo>
                  <a:pt x="10823248" y="581628"/>
                </a:lnTo>
                <a:lnTo>
                  <a:pt x="10776111" y="586444"/>
                </a:lnTo>
                <a:lnTo>
                  <a:pt x="10728855" y="590400"/>
                </a:lnTo>
                <a:lnTo>
                  <a:pt x="10681488" y="593489"/>
                </a:lnTo>
                <a:lnTo>
                  <a:pt x="10634021" y="595702"/>
                </a:lnTo>
                <a:lnTo>
                  <a:pt x="10586462" y="597031"/>
                </a:lnTo>
                <a:lnTo>
                  <a:pt x="10538792" y="597467"/>
                </a:lnTo>
                <a:lnTo>
                  <a:pt x="10521824" y="597374"/>
                </a:lnTo>
                <a:lnTo>
                  <a:pt x="10504823" y="597122"/>
                </a:lnTo>
                <a:lnTo>
                  <a:pt x="10487810" y="596753"/>
                </a:lnTo>
                <a:lnTo>
                  <a:pt x="10470781" y="596309"/>
                </a:lnTo>
                <a:lnTo>
                  <a:pt x="10470781" y="596012"/>
                </a:lnTo>
                <a:lnTo>
                  <a:pt x="1777058" y="596012"/>
                </a:lnTo>
                <a:lnTo>
                  <a:pt x="1777058" y="596309"/>
                </a:lnTo>
                <a:lnTo>
                  <a:pt x="1761688" y="596709"/>
                </a:lnTo>
                <a:lnTo>
                  <a:pt x="1746309" y="597040"/>
                </a:lnTo>
                <a:lnTo>
                  <a:pt x="1730914" y="597265"/>
                </a:lnTo>
                <a:lnTo>
                  <a:pt x="1715494" y="597348"/>
                </a:lnTo>
                <a:lnTo>
                  <a:pt x="1665614" y="596829"/>
                </a:lnTo>
                <a:lnTo>
                  <a:pt x="1615686" y="595271"/>
                </a:lnTo>
                <a:lnTo>
                  <a:pt x="1565728" y="592687"/>
                </a:lnTo>
                <a:lnTo>
                  <a:pt x="1515761" y="589091"/>
                </a:lnTo>
                <a:lnTo>
                  <a:pt x="1465803" y="584495"/>
                </a:lnTo>
                <a:lnTo>
                  <a:pt x="1415873" y="578914"/>
                </a:lnTo>
                <a:lnTo>
                  <a:pt x="1365990" y="572360"/>
                </a:lnTo>
                <a:lnTo>
                  <a:pt x="1316174" y="564847"/>
                </a:lnTo>
                <a:lnTo>
                  <a:pt x="1266442" y="556387"/>
                </a:lnTo>
                <a:lnTo>
                  <a:pt x="1216814" y="546995"/>
                </a:lnTo>
                <a:lnTo>
                  <a:pt x="1167310" y="536683"/>
                </a:lnTo>
                <a:lnTo>
                  <a:pt x="1117947" y="525465"/>
                </a:lnTo>
                <a:lnTo>
                  <a:pt x="1068746" y="513355"/>
                </a:lnTo>
                <a:lnTo>
                  <a:pt x="1019725" y="500364"/>
                </a:lnTo>
                <a:lnTo>
                  <a:pt x="970904" y="486507"/>
                </a:lnTo>
                <a:lnTo>
                  <a:pt x="922300" y="471798"/>
                </a:lnTo>
                <a:lnTo>
                  <a:pt x="873934" y="456248"/>
                </a:lnTo>
                <a:lnTo>
                  <a:pt x="825824" y="439872"/>
                </a:lnTo>
                <a:lnTo>
                  <a:pt x="777989" y="422682"/>
                </a:lnTo>
                <a:lnTo>
                  <a:pt x="730449" y="404693"/>
                </a:lnTo>
                <a:lnTo>
                  <a:pt x="683222" y="385917"/>
                </a:lnTo>
                <a:lnTo>
                  <a:pt x="636327" y="366367"/>
                </a:lnTo>
                <a:lnTo>
                  <a:pt x="589784" y="346057"/>
                </a:lnTo>
                <a:lnTo>
                  <a:pt x="543611" y="325001"/>
                </a:lnTo>
                <a:lnTo>
                  <a:pt x="497827" y="303211"/>
                </a:lnTo>
                <a:lnTo>
                  <a:pt x="452452" y="280701"/>
                </a:lnTo>
                <a:lnTo>
                  <a:pt x="407504" y="257483"/>
                </a:lnTo>
                <a:lnTo>
                  <a:pt x="363003" y="233572"/>
                </a:lnTo>
                <a:lnTo>
                  <a:pt x="318967" y="208981"/>
                </a:lnTo>
                <a:lnTo>
                  <a:pt x="275415" y="183722"/>
                </a:lnTo>
                <a:lnTo>
                  <a:pt x="232367" y="157810"/>
                </a:lnTo>
                <a:lnTo>
                  <a:pt x="189842" y="131257"/>
                </a:lnTo>
                <a:lnTo>
                  <a:pt x="147858" y="104076"/>
                </a:lnTo>
                <a:lnTo>
                  <a:pt x="106435" y="76282"/>
                </a:lnTo>
                <a:lnTo>
                  <a:pt x="65591" y="47887"/>
                </a:lnTo>
                <a:lnTo>
                  <a:pt x="25346" y="18904"/>
                </a:lnTo>
                <a:lnTo>
                  <a:pt x="0" y="0"/>
                </a:lnTo>
                <a:lnTo>
                  <a:pt x="12244492" y="0"/>
                </a:lnTo>
                <a:close/>
              </a:path>
            </a:pathLst>
          </a:custGeom>
          <a:solidFill>
            <a:srgbClr val="C7B8A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97485" marR="5080" indent="-185420">
              <a:lnSpc>
                <a:spcPct val="110600"/>
              </a:lnSpc>
              <a:spcBef>
                <a:spcPts val="95"/>
              </a:spcBef>
            </a:pPr>
            <a:r>
              <a:rPr dirty="0" spc="1530"/>
              <a:t>OUR</a:t>
            </a:r>
            <a:r>
              <a:rPr dirty="0" spc="155"/>
              <a:t> </a:t>
            </a:r>
            <a:r>
              <a:rPr dirty="0" spc="1340"/>
              <a:t>TEAM </a:t>
            </a:r>
            <a:r>
              <a:rPr dirty="0" spc="-1710"/>
              <a:t> </a:t>
            </a:r>
            <a:r>
              <a:rPr dirty="0" spc="1235"/>
              <a:t>MEMBERS</a:t>
            </a:r>
          </a:p>
        </p:txBody>
      </p:sp>
      <p:sp>
        <p:nvSpPr>
          <p:cNvPr id="12" name="object 12"/>
          <p:cNvSpPr/>
          <p:nvPr/>
        </p:nvSpPr>
        <p:spPr>
          <a:xfrm>
            <a:off x="2461806" y="3218877"/>
            <a:ext cx="695960" cy="694055"/>
          </a:xfrm>
          <a:custGeom>
            <a:avLst/>
            <a:gdLst/>
            <a:ahLst/>
            <a:cxnLst/>
            <a:rect l="l" t="t" r="r" b="b"/>
            <a:pathLst>
              <a:path w="695960" h="694054">
                <a:moveTo>
                  <a:pt x="475386" y="349592"/>
                </a:moveTo>
                <a:lnTo>
                  <a:pt x="475094" y="346760"/>
                </a:lnTo>
                <a:lnTo>
                  <a:pt x="475284" y="343992"/>
                </a:lnTo>
                <a:lnTo>
                  <a:pt x="473659" y="341274"/>
                </a:lnTo>
                <a:lnTo>
                  <a:pt x="433844" y="335534"/>
                </a:lnTo>
                <a:lnTo>
                  <a:pt x="389013" y="312597"/>
                </a:lnTo>
                <a:lnTo>
                  <a:pt x="367106" y="280860"/>
                </a:lnTo>
                <a:lnTo>
                  <a:pt x="358228" y="241541"/>
                </a:lnTo>
                <a:lnTo>
                  <a:pt x="356590" y="228180"/>
                </a:lnTo>
                <a:lnTo>
                  <a:pt x="356641" y="227736"/>
                </a:lnTo>
                <a:lnTo>
                  <a:pt x="356628" y="227330"/>
                </a:lnTo>
                <a:lnTo>
                  <a:pt x="356590" y="226936"/>
                </a:lnTo>
                <a:lnTo>
                  <a:pt x="356590" y="218363"/>
                </a:lnTo>
                <a:lnTo>
                  <a:pt x="354203" y="215988"/>
                </a:lnTo>
                <a:lnTo>
                  <a:pt x="348500" y="215988"/>
                </a:lnTo>
                <a:lnTo>
                  <a:pt x="346113" y="218363"/>
                </a:lnTo>
                <a:lnTo>
                  <a:pt x="346113" y="228180"/>
                </a:lnTo>
                <a:lnTo>
                  <a:pt x="344309" y="241592"/>
                </a:lnTo>
                <a:lnTo>
                  <a:pt x="335343" y="281076"/>
                </a:lnTo>
                <a:lnTo>
                  <a:pt x="313817" y="312674"/>
                </a:lnTo>
                <a:lnTo>
                  <a:pt x="281063" y="332359"/>
                </a:lnTo>
                <a:lnTo>
                  <a:pt x="232384" y="341680"/>
                </a:lnTo>
                <a:lnTo>
                  <a:pt x="231940" y="341630"/>
                </a:lnTo>
                <a:lnTo>
                  <a:pt x="231521" y="341642"/>
                </a:lnTo>
                <a:lnTo>
                  <a:pt x="231140" y="341680"/>
                </a:lnTo>
                <a:lnTo>
                  <a:pt x="222554" y="341680"/>
                </a:lnTo>
                <a:lnTo>
                  <a:pt x="220167" y="344055"/>
                </a:lnTo>
                <a:lnTo>
                  <a:pt x="220167" y="349758"/>
                </a:lnTo>
                <a:lnTo>
                  <a:pt x="222554" y="352132"/>
                </a:lnTo>
                <a:lnTo>
                  <a:pt x="232384" y="352132"/>
                </a:lnTo>
                <a:lnTo>
                  <a:pt x="244729" y="353771"/>
                </a:lnTo>
                <a:lnTo>
                  <a:pt x="298678" y="369989"/>
                </a:lnTo>
                <a:lnTo>
                  <a:pt x="335343" y="412927"/>
                </a:lnTo>
                <a:lnTo>
                  <a:pt x="344309" y="452424"/>
                </a:lnTo>
                <a:lnTo>
                  <a:pt x="346113" y="465823"/>
                </a:lnTo>
                <a:lnTo>
                  <a:pt x="345770" y="469442"/>
                </a:lnTo>
                <a:lnTo>
                  <a:pt x="348665" y="471081"/>
                </a:lnTo>
                <a:lnTo>
                  <a:pt x="351497" y="470789"/>
                </a:lnTo>
                <a:lnTo>
                  <a:pt x="354266" y="470979"/>
                </a:lnTo>
                <a:lnTo>
                  <a:pt x="356984" y="469353"/>
                </a:lnTo>
                <a:lnTo>
                  <a:pt x="363537" y="426135"/>
                </a:lnTo>
                <a:lnTo>
                  <a:pt x="388975" y="381444"/>
                </a:lnTo>
                <a:lnTo>
                  <a:pt x="421855" y="361556"/>
                </a:lnTo>
                <a:lnTo>
                  <a:pt x="470115" y="352132"/>
                </a:lnTo>
                <a:lnTo>
                  <a:pt x="473748" y="352488"/>
                </a:lnTo>
                <a:lnTo>
                  <a:pt x="475386" y="349592"/>
                </a:lnTo>
                <a:close/>
              </a:path>
              <a:path w="695960" h="694054">
                <a:moveTo>
                  <a:pt x="695566" y="346913"/>
                </a:moveTo>
                <a:lnTo>
                  <a:pt x="691134" y="295668"/>
                </a:lnTo>
                <a:lnTo>
                  <a:pt x="685088" y="269189"/>
                </a:lnTo>
                <a:lnTo>
                  <a:pt x="685088" y="346913"/>
                </a:lnTo>
                <a:lnTo>
                  <a:pt x="680199" y="400989"/>
                </a:lnTo>
                <a:lnTo>
                  <a:pt x="667245" y="453428"/>
                </a:lnTo>
                <a:lnTo>
                  <a:pt x="646430" y="503135"/>
                </a:lnTo>
                <a:lnTo>
                  <a:pt x="617969" y="548982"/>
                </a:lnTo>
                <a:lnTo>
                  <a:pt x="582053" y="589889"/>
                </a:lnTo>
                <a:lnTo>
                  <a:pt x="541070" y="623392"/>
                </a:lnTo>
                <a:lnTo>
                  <a:pt x="495427" y="649973"/>
                </a:lnTo>
                <a:lnTo>
                  <a:pt x="446239" y="669175"/>
                </a:lnTo>
                <a:lnTo>
                  <a:pt x="394677" y="680567"/>
                </a:lnTo>
                <a:lnTo>
                  <a:pt x="341845" y="683691"/>
                </a:lnTo>
                <a:lnTo>
                  <a:pt x="308076" y="681405"/>
                </a:lnTo>
                <a:lnTo>
                  <a:pt x="241973" y="667143"/>
                </a:lnTo>
                <a:lnTo>
                  <a:pt x="182880" y="640626"/>
                </a:lnTo>
                <a:lnTo>
                  <a:pt x="132041" y="605091"/>
                </a:lnTo>
                <a:lnTo>
                  <a:pt x="74726" y="544398"/>
                </a:lnTo>
                <a:lnTo>
                  <a:pt x="47472" y="499986"/>
                </a:lnTo>
                <a:lnTo>
                  <a:pt x="27546" y="451993"/>
                </a:lnTo>
                <a:lnTo>
                  <a:pt x="15163" y="401320"/>
                </a:lnTo>
                <a:lnTo>
                  <a:pt x="10553" y="348932"/>
                </a:lnTo>
                <a:lnTo>
                  <a:pt x="14224" y="296570"/>
                </a:lnTo>
                <a:lnTo>
                  <a:pt x="26225" y="245249"/>
                </a:lnTo>
                <a:lnTo>
                  <a:pt x="46062" y="196316"/>
                </a:lnTo>
                <a:lnTo>
                  <a:pt x="73228" y="151142"/>
                </a:lnTo>
                <a:lnTo>
                  <a:pt x="107238" y="111086"/>
                </a:lnTo>
                <a:lnTo>
                  <a:pt x="145034" y="77724"/>
                </a:lnTo>
                <a:lnTo>
                  <a:pt x="187998" y="50546"/>
                </a:lnTo>
                <a:lnTo>
                  <a:pt x="252044" y="23926"/>
                </a:lnTo>
                <a:lnTo>
                  <a:pt x="321360" y="10909"/>
                </a:lnTo>
                <a:lnTo>
                  <a:pt x="356717" y="10033"/>
                </a:lnTo>
                <a:lnTo>
                  <a:pt x="408698" y="15570"/>
                </a:lnTo>
                <a:lnTo>
                  <a:pt x="458635" y="28917"/>
                </a:lnTo>
                <a:lnTo>
                  <a:pt x="505802" y="49631"/>
                </a:lnTo>
                <a:lnTo>
                  <a:pt x="549452" y="77304"/>
                </a:lnTo>
                <a:lnTo>
                  <a:pt x="588873" y="111480"/>
                </a:lnTo>
                <a:lnTo>
                  <a:pt x="622515" y="151523"/>
                </a:lnTo>
                <a:lnTo>
                  <a:pt x="649033" y="196138"/>
                </a:lnTo>
                <a:lnTo>
                  <a:pt x="668388" y="244297"/>
                </a:lnTo>
                <a:lnTo>
                  <a:pt x="680427" y="294906"/>
                </a:lnTo>
                <a:lnTo>
                  <a:pt x="685088" y="346913"/>
                </a:lnTo>
                <a:lnTo>
                  <a:pt x="685088" y="269189"/>
                </a:lnTo>
                <a:lnTo>
                  <a:pt x="661517" y="198170"/>
                </a:lnTo>
                <a:lnTo>
                  <a:pt x="636511" y="153644"/>
                </a:lnTo>
                <a:lnTo>
                  <a:pt x="604837" y="113068"/>
                </a:lnTo>
                <a:lnTo>
                  <a:pt x="567664" y="77965"/>
                </a:lnTo>
                <a:lnTo>
                  <a:pt x="526186" y="49022"/>
                </a:lnTo>
                <a:lnTo>
                  <a:pt x="481076" y="26454"/>
                </a:lnTo>
                <a:lnTo>
                  <a:pt x="433031" y="10502"/>
                </a:lnTo>
                <a:lnTo>
                  <a:pt x="430390" y="10033"/>
                </a:lnTo>
                <a:lnTo>
                  <a:pt x="382752" y="1409"/>
                </a:lnTo>
                <a:lnTo>
                  <a:pt x="328561" y="0"/>
                </a:lnTo>
                <a:lnTo>
                  <a:pt x="274764" y="7315"/>
                </a:lnTo>
                <a:lnTo>
                  <a:pt x="222707" y="22885"/>
                </a:lnTo>
                <a:lnTo>
                  <a:pt x="173710" y="46278"/>
                </a:lnTo>
                <a:lnTo>
                  <a:pt x="129082" y="77050"/>
                </a:lnTo>
                <a:lnTo>
                  <a:pt x="91897" y="112204"/>
                </a:lnTo>
                <a:lnTo>
                  <a:pt x="60299" y="152158"/>
                </a:lnTo>
                <a:lnTo>
                  <a:pt x="34798" y="196138"/>
                </a:lnTo>
                <a:lnTo>
                  <a:pt x="15900" y="243395"/>
                </a:lnTo>
                <a:lnTo>
                  <a:pt x="4140" y="293204"/>
                </a:lnTo>
                <a:lnTo>
                  <a:pt x="0" y="344893"/>
                </a:lnTo>
                <a:lnTo>
                  <a:pt x="3657" y="396748"/>
                </a:lnTo>
                <a:lnTo>
                  <a:pt x="14871" y="447560"/>
                </a:lnTo>
                <a:lnTo>
                  <a:pt x="33439" y="496100"/>
                </a:lnTo>
                <a:lnTo>
                  <a:pt x="59156" y="541147"/>
                </a:lnTo>
                <a:lnTo>
                  <a:pt x="89738" y="579704"/>
                </a:lnTo>
                <a:lnTo>
                  <a:pt x="125691" y="613867"/>
                </a:lnTo>
                <a:lnTo>
                  <a:pt x="166065" y="642874"/>
                </a:lnTo>
                <a:lnTo>
                  <a:pt x="209943" y="665937"/>
                </a:lnTo>
                <a:lnTo>
                  <a:pt x="256362" y="682294"/>
                </a:lnTo>
                <a:lnTo>
                  <a:pt x="308343" y="692099"/>
                </a:lnTo>
                <a:lnTo>
                  <a:pt x="360743" y="693928"/>
                </a:lnTo>
                <a:lnTo>
                  <a:pt x="412711" y="687959"/>
                </a:lnTo>
                <a:lnTo>
                  <a:pt x="463346" y="674370"/>
                </a:lnTo>
                <a:lnTo>
                  <a:pt x="511784" y="653326"/>
                </a:lnTo>
                <a:lnTo>
                  <a:pt x="554621" y="626491"/>
                </a:lnTo>
                <a:lnTo>
                  <a:pt x="592950" y="593648"/>
                </a:lnTo>
                <a:lnTo>
                  <a:pt x="626097" y="555599"/>
                </a:lnTo>
                <a:lnTo>
                  <a:pt x="653364" y="513143"/>
                </a:lnTo>
                <a:lnTo>
                  <a:pt x="674052" y="467055"/>
                </a:lnTo>
                <a:lnTo>
                  <a:pt x="689825" y="407860"/>
                </a:lnTo>
                <a:lnTo>
                  <a:pt x="693915" y="377571"/>
                </a:lnTo>
                <a:lnTo>
                  <a:pt x="695566" y="346913"/>
                </a:lnTo>
                <a:close/>
              </a:path>
            </a:pathLst>
          </a:custGeom>
          <a:solidFill>
            <a:srgbClr val="F0EDE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1301773" y="7144786"/>
            <a:ext cx="3399154" cy="1134110"/>
          </a:xfrm>
          <a:prstGeom prst="rect">
            <a:avLst/>
          </a:prstGeom>
        </p:spPr>
        <p:txBody>
          <a:bodyPr wrap="square" lIns="0" tIns="9461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45"/>
              </a:spcBef>
            </a:pPr>
            <a:r>
              <a:rPr dirty="0" sz="3100" spc="90">
                <a:solidFill>
                  <a:srgbClr val="F0EDE9"/>
                </a:solidFill>
                <a:latin typeface="Trebuchet MS"/>
                <a:cs typeface="Trebuchet MS"/>
              </a:rPr>
              <a:t>RAHUL</a:t>
            </a:r>
            <a:r>
              <a:rPr dirty="0" sz="3100" spc="-165">
                <a:solidFill>
                  <a:srgbClr val="F0EDE9"/>
                </a:solidFill>
                <a:latin typeface="Trebuchet MS"/>
                <a:cs typeface="Trebuchet MS"/>
              </a:rPr>
              <a:t> </a:t>
            </a:r>
            <a:r>
              <a:rPr dirty="0" sz="3100" spc="145">
                <a:solidFill>
                  <a:srgbClr val="F0EDE9"/>
                </a:solidFill>
                <a:latin typeface="Trebuchet MS"/>
                <a:cs typeface="Trebuchet MS"/>
              </a:rPr>
              <a:t>KUMAR</a:t>
            </a:r>
            <a:r>
              <a:rPr dirty="0" sz="3100" spc="-160">
                <a:solidFill>
                  <a:srgbClr val="F0EDE9"/>
                </a:solidFill>
                <a:latin typeface="Trebuchet MS"/>
                <a:cs typeface="Trebuchet MS"/>
              </a:rPr>
              <a:t> </a:t>
            </a:r>
            <a:r>
              <a:rPr dirty="0" sz="3100" spc="-170">
                <a:solidFill>
                  <a:srgbClr val="F0EDE9"/>
                </a:solidFill>
                <a:latin typeface="Trebuchet MS"/>
                <a:cs typeface="Trebuchet MS"/>
              </a:rPr>
              <a:t>JHA</a:t>
            </a:r>
            <a:endParaRPr sz="3100">
              <a:latin typeface="Trebuchet MS"/>
              <a:cs typeface="Trebuchet MS"/>
            </a:endParaRPr>
          </a:p>
          <a:p>
            <a:pPr marL="556260">
              <a:lnSpc>
                <a:spcPct val="100000"/>
              </a:lnSpc>
              <a:spcBef>
                <a:spcPts val="645"/>
              </a:spcBef>
            </a:pPr>
            <a:r>
              <a:rPr dirty="0" sz="3100" spc="-25" b="1">
                <a:solidFill>
                  <a:srgbClr val="F0EDE9"/>
                </a:solidFill>
                <a:latin typeface="Leelawadee UI"/>
                <a:cs typeface="Leelawadee UI"/>
              </a:rPr>
              <a:t>201500546</a:t>
            </a:r>
            <a:endParaRPr sz="3100">
              <a:latin typeface="Leelawadee UI"/>
              <a:cs typeface="Leelawadee U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932695" y="8781028"/>
            <a:ext cx="2339340" cy="98679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3100" spc="5">
                <a:solidFill>
                  <a:srgbClr val="F0EDE9"/>
                </a:solidFill>
                <a:latin typeface="Trebuchet MS"/>
                <a:cs typeface="Trebuchet MS"/>
              </a:rPr>
              <a:t>Aryan</a:t>
            </a:r>
            <a:r>
              <a:rPr dirty="0" sz="3100" spc="-200">
                <a:solidFill>
                  <a:srgbClr val="F0EDE9"/>
                </a:solidFill>
                <a:latin typeface="Trebuchet MS"/>
                <a:cs typeface="Trebuchet MS"/>
              </a:rPr>
              <a:t> </a:t>
            </a:r>
            <a:r>
              <a:rPr dirty="0" sz="3100" spc="95">
                <a:solidFill>
                  <a:srgbClr val="F0EDE9"/>
                </a:solidFill>
                <a:latin typeface="Trebuchet MS"/>
                <a:cs typeface="Trebuchet MS"/>
              </a:rPr>
              <a:t>Mishra</a:t>
            </a:r>
            <a:endParaRPr sz="3100">
              <a:latin typeface="Trebuchet MS"/>
              <a:cs typeface="Trebuchet MS"/>
            </a:endParaRPr>
          </a:p>
          <a:p>
            <a:pPr marL="160020">
              <a:lnSpc>
                <a:spcPct val="100000"/>
              </a:lnSpc>
              <a:spcBef>
                <a:spcPts val="140"/>
              </a:spcBef>
            </a:pPr>
            <a:r>
              <a:rPr dirty="0" sz="3100" spc="-25" b="1">
                <a:solidFill>
                  <a:srgbClr val="F0EDE9"/>
                </a:solidFill>
                <a:latin typeface="Leelawadee UI"/>
                <a:cs typeface="Leelawadee UI"/>
              </a:rPr>
              <a:t>201500154</a:t>
            </a:r>
            <a:endParaRPr sz="3100">
              <a:latin typeface="Leelawadee UI"/>
              <a:cs typeface="Leelawadee U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2863712" y="7272539"/>
            <a:ext cx="4144645" cy="98679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3100" spc="70">
                <a:solidFill>
                  <a:srgbClr val="F0EDE9"/>
                </a:solidFill>
                <a:latin typeface="Trebuchet MS"/>
                <a:cs typeface="Trebuchet MS"/>
              </a:rPr>
              <a:t>Anushka</a:t>
            </a:r>
            <a:r>
              <a:rPr dirty="0" sz="3100" spc="-160">
                <a:solidFill>
                  <a:srgbClr val="F0EDE9"/>
                </a:solidFill>
                <a:latin typeface="Trebuchet MS"/>
                <a:cs typeface="Trebuchet MS"/>
              </a:rPr>
              <a:t> </a:t>
            </a:r>
            <a:r>
              <a:rPr dirty="0" sz="3100" spc="-65">
                <a:solidFill>
                  <a:srgbClr val="F0EDE9"/>
                </a:solidFill>
                <a:latin typeface="Trebuchet MS"/>
                <a:cs typeface="Trebuchet MS"/>
              </a:rPr>
              <a:t>Anil</a:t>
            </a:r>
            <a:r>
              <a:rPr dirty="0" sz="3100" spc="-155">
                <a:solidFill>
                  <a:srgbClr val="F0EDE9"/>
                </a:solidFill>
                <a:latin typeface="Trebuchet MS"/>
                <a:cs typeface="Trebuchet MS"/>
              </a:rPr>
              <a:t> </a:t>
            </a:r>
            <a:r>
              <a:rPr dirty="0" sz="3100" spc="40">
                <a:solidFill>
                  <a:srgbClr val="F0EDE9"/>
                </a:solidFill>
                <a:latin typeface="Trebuchet MS"/>
                <a:cs typeface="Trebuchet MS"/>
              </a:rPr>
              <a:t>Upadhyay</a:t>
            </a:r>
            <a:endParaRPr sz="3100">
              <a:latin typeface="Trebuchet MS"/>
              <a:cs typeface="Trebuchet MS"/>
            </a:endParaRPr>
          </a:p>
          <a:p>
            <a:pPr marL="1167765">
              <a:lnSpc>
                <a:spcPct val="100000"/>
              </a:lnSpc>
              <a:spcBef>
                <a:spcPts val="140"/>
              </a:spcBef>
            </a:pPr>
            <a:r>
              <a:rPr dirty="0" sz="3100" spc="-25" b="1">
                <a:solidFill>
                  <a:srgbClr val="F0EDE9"/>
                </a:solidFill>
                <a:latin typeface="Leelawadee UI"/>
                <a:cs typeface="Leelawadee UI"/>
              </a:rPr>
              <a:t>201500131</a:t>
            </a:r>
            <a:endParaRPr sz="3100">
              <a:latin typeface="Leelawadee UI"/>
              <a:cs typeface="Leelawadee U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5216010" y="3218877"/>
            <a:ext cx="695960" cy="694055"/>
          </a:xfrm>
          <a:custGeom>
            <a:avLst/>
            <a:gdLst/>
            <a:ahLst/>
            <a:cxnLst/>
            <a:rect l="l" t="t" r="r" b="b"/>
            <a:pathLst>
              <a:path w="695959" h="694054">
                <a:moveTo>
                  <a:pt x="475386" y="349592"/>
                </a:moveTo>
                <a:lnTo>
                  <a:pt x="475081" y="346760"/>
                </a:lnTo>
                <a:lnTo>
                  <a:pt x="475284" y="343992"/>
                </a:lnTo>
                <a:lnTo>
                  <a:pt x="473659" y="341274"/>
                </a:lnTo>
                <a:lnTo>
                  <a:pt x="433832" y="335534"/>
                </a:lnTo>
                <a:lnTo>
                  <a:pt x="389013" y="312597"/>
                </a:lnTo>
                <a:lnTo>
                  <a:pt x="367106" y="280860"/>
                </a:lnTo>
                <a:lnTo>
                  <a:pt x="358228" y="241541"/>
                </a:lnTo>
                <a:lnTo>
                  <a:pt x="356590" y="228180"/>
                </a:lnTo>
                <a:lnTo>
                  <a:pt x="356641" y="227736"/>
                </a:lnTo>
                <a:lnTo>
                  <a:pt x="356628" y="227330"/>
                </a:lnTo>
                <a:lnTo>
                  <a:pt x="356590" y="226936"/>
                </a:lnTo>
                <a:lnTo>
                  <a:pt x="356590" y="218363"/>
                </a:lnTo>
                <a:lnTo>
                  <a:pt x="354203" y="215988"/>
                </a:lnTo>
                <a:lnTo>
                  <a:pt x="348500" y="215988"/>
                </a:lnTo>
                <a:lnTo>
                  <a:pt x="346113" y="218363"/>
                </a:lnTo>
                <a:lnTo>
                  <a:pt x="346113" y="228180"/>
                </a:lnTo>
                <a:lnTo>
                  <a:pt x="344309" y="241592"/>
                </a:lnTo>
                <a:lnTo>
                  <a:pt x="335343" y="281076"/>
                </a:lnTo>
                <a:lnTo>
                  <a:pt x="313817" y="312674"/>
                </a:lnTo>
                <a:lnTo>
                  <a:pt x="281063" y="332359"/>
                </a:lnTo>
                <a:lnTo>
                  <a:pt x="232384" y="341680"/>
                </a:lnTo>
                <a:lnTo>
                  <a:pt x="231940" y="341630"/>
                </a:lnTo>
                <a:lnTo>
                  <a:pt x="231521" y="341642"/>
                </a:lnTo>
                <a:lnTo>
                  <a:pt x="231140" y="341680"/>
                </a:lnTo>
                <a:lnTo>
                  <a:pt x="222554" y="341680"/>
                </a:lnTo>
                <a:lnTo>
                  <a:pt x="220167" y="344055"/>
                </a:lnTo>
                <a:lnTo>
                  <a:pt x="220167" y="349758"/>
                </a:lnTo>
                <a:lnTo>
                  <a:pt x="222554" y="352132"/>
                </a:lnTo>
                <a:lnTo>
                  <a:pt x="232384" y="352132"/>
                </a:lnTo>
                <a:lnTo>
                  <a:pt x="244729" y="353771"/>
                </a:lnTo>
                <a:lnTo>
                  <a:pt x="298678" y="369989"/>
                </a:lnTo>
                <a:lnTo>
                  <a:pt x="335343" y="412927"/>
                </a:lnTo>
                <a:lnTo>
                  <a:pt x="344309" y="452424"/>
                </a:lnTo>
                <a:lnTo>
                  <a:pt x="346113" y="465823"/>
                </a:lnTo>
                <a:lnTo>
                  <a:pt x="345770" y="469442"/>
                </a:lnTo>
                <a:lnTo>
                  <a:pt x="348653" y="471081"/>
                </a:lnTo>
                <a:lnTo>
                  <a:pt x="351497" y="470789"/>
                </a:lnTo>
                <a:lnTo>
                  <a:pt x="354266" y="470979"/>
                </a:lnTo>
                <a:lnTo>
                  <a:pt x="356984" y="469353"/>
                </a:lnTo>
                <a:lnTo>
                  <a:pt x="363537" y="426135"/>
                </a:lnTo>
                <a:lnTo>
                  <a:pt x="388975" y="381444"/>
                </a:lnTo>
                <a:lnTo>
                  <a:pt x="421843" y="361556"/>
                </a:lnTo>
                <a:lnTo>
                  <a:pt x="470115" y="352132"/>
                </a:lnTo>
                <a:lnTo>
                  <a:pt x="473748" y="352488"/>
                </a:lnTo>
                <a:lnTo>
                  <a:pt x="475386" y="349592"/>
                </a:lnTo>
                <a:close/>
              </a:path>
              <a:path w="695959" h="694054">
                <a:moveTo>
                  <a:pt x="695566" y="346913"/>
                </a:moveTo>
                <a:lnTo>
                  <a:pt x="691134" y="295668"/>
                </a:lnTo>
                <a:lnTo>
                  <a:pt x="685088" y="269189"/>
                </a:lnTo>
                <a:lnTo>
                  <a:pt x="685088" y="346913"/>
                </a:lnTo>
                <a:lnTo>
                  <a:pt x="680199" y="400989"/>
                </a:lnTo>
                <a:lnTo>
                  <a:pt x="667245" y="453428"/>
                </a:lnTo>
                <a:lnTo>
                  <a:pt x="646430" y="503135"/>
                </a:lnTo>
                <a:lnTo>
                  <a:pt x="617969" y="548982"/>
                </a:lnTo>
                <a:lnTo>
                  <a:pt x="582053" y="589889"/>
                </a:lnTo>
                <a:lnTo>
                  <a:pt x="541070" y="623392"/>
                </a:lnTo>
                <a:lnTo>
                  <a:pt x="495427" y="649973"/>
                </a:lnTo>
                <a:lnTo>
                  <a:pt x="446239" y="669175"/>
                </a:lnTo>
                <a:lnTo>
                  <a:pt x="394665" y="680567"/>
                </a:lnTo>
                <a:lnTo>
                  <a:pt x="341845" y="683691"/>
                </a:lnTo>
                <a:lnTo>
                  <a:pt x="308076" y="681405"/>
                </a:lnTo>
                <a:lnTo>
                  <a:pt x="241973" y="667143"/>
                </a:lnTo>
                <a:lnTo>
                  <a:pt x="182880" y="640626"/>
                </a:lnTo>
                <a:lnTo>
                  <a:pt x="132041" y="605091"/>
                </a:lnTo>
                <a:lnTo>
                  <a:pt x="74726" y="544398"/>
                </a:lnTo>
                <a:lnTo>
                  <a:pt x="47472" y="499986"/>
                </a:lnTo>
                <a:lnTo>
                  <a:pt x="27546" y="451993"/>
                </a:lnTo>
                <a:lnTo>
                  <a:pt x="15163" y="401320"/>
                </a:lnTo>
                <a:lnTo>
                  <a:pt x="10553" y="348932"/>
                </a:lnTo>
                <a:lnTo>
                  <a:pt x="14224" y="296570"/>
                </a:lnTo>
                <a:lnTo>
                  <a:pt x="26225" y="245249"/>
                </a:lnTo>
                <a:lnTo>
                  <a:pt x="46062" y="196316"/>
                </a:lnTo>
                <a:lnTo>
                  <a:pt x="73228" y="151142"/>
                </a:lnTo>
                <a:lnTo>
                  <a:pt x="107238" y="111086"/>
                </a:lnTo>
                <a:lnTo>
                  <a:pt x="145034" y="77724"/>
                </a:lnTo>
                <a:lnTo>
                  <a:pt x="187998" y="50546"/>
                </a:lnTo>
                <a:lnTo>
                  <a:pt x="252044" y="23926"/>
                </a:lnTo>
                <a:lnTo>
                  <a:pt x="321360" y="10909"/>
                </a:lnTo>
                <a:lnTo>
                  <a:pt x="356717" y="10033"/>
                </a:lnTo>
                <a:lnTo>
                  <a:pt x="408698" y="15570"/>
                </a:lnTo>
                <a:lnTo>
                  <a:pt x="458635" y="28917"/>
                </a:lnTo>
                <a:lnTo>
                  <a:pt x="505790" y="49631"/>
                </a:lnTo>
                <a:lnTo>
                  <a:pt x="549452" y="77304"/>
                </a:lnTo>
                <a:lnTo>
                  <a:pt x="588873" y="111480"/>
                </a:lnTo>
                <a:lnTo>
                  <a:pt x="622515" y="151523"/>
                </a:lnTo>
                <a:lnTo>
                  <a:pt x="649033" y="196138"/>
                </a:lnTo>
                <a:lnTo>
                  <a:pt x="668375" y="244297"/>
                </a:lnTo>
                <a:lnTo>
                  <a:pt x="680427" y="294906"/>
                </a:lnTo>
                <a:lnTo>
                  <a:pt x="685088" y="346913"/>
                </a:lnTo>
                <a:lnTo>
                  <a:pt x="685088" y="269189"/>
                </a:lnTo>
                <a:lnTo>
                  <a:pt x="661517" y="198170"/>
                </a:lnTo>
                <a:lnTo>
                  <a:pt x="636511" y="153644"/>
                </a:lnTo>
                <a:lnTo>
                  <a:pt x="604837" y="113068"/>
                </a:lnTo>
                <a:lnTo>
                  <a:pt x="567664" y="77965"/>
                </a:lnTo>
                <a:lnTo>
                  <a:pt x="526186" y="49022"/>
                </a:lnTo>
                <a:lnTo>
                  <a:pt x="481076" y="26454"/>
                </a:lnTo>
                <a:lnTo>
                  <a:pt x="433031" y="10502"/>
                </a:lnTo>
                <a:lnTo>
                  <a:pt x="430390" y="10033"/>
                </a:lnTo>
                <a:lnTo>
                  <a:pt x="382752" y="1409"/>
                </a:lnTo>
                <a:lnTo>
                  <a:pt x="328549" y="0"/>
                </a:lnTo>
                <a:lnTo>
                  <a:pt x="274764" y="7315"/>
                </a:lnTo>
                <a:lnTo>
                  <a:pt x="222707" y="22885"/>
                </a:lnTo>
                <a:lnTo>
                  <a:pt x="173710" y="46278"/>
                </a:lnTo>
                <a:lnTo>
                  <a:pt x="129082" y="77050"/>
                </a:lnTo>
                <a:lnTo>
                  <a:pt x="91897" y="112204"/>
                </a:lnTo>
                <a:lnTo>
                  <a:pt x="60299" y="152158"/>
                </a:lnTo>
                <a:lnTo>
                  <a:pt x="34798" y="196138"/>
                </a:lnTo>
                <a:lnTo>
                  <a:pt x="15900" y="243395"/>
                </a:lnTo>
                <a:lnTo>
                  <a:pt x="4127" y="293204"/>
                </a:lnTo>
                <a:lnTo>
                  <a:pt x="0" y="344893"/>
                </a:lnTo>
                <a:lnTo>
                  <a:pt x="3644" y="396748"/>
                </a:lnTo>
                <a:lnTo>
                  <a:pt x="14871" y="447560"/>
                </a:lnTo>
                <a:lnTo>
                  <a:pt x="33439" y="496100"/>
                </a:lnTo>
                <a:lnTo>
                  <a:pt x="59156" y="541147"/>
                </a:lnTo>
                <a:lnTo>
                  <a:pt x="89738" y="579704"/>
                </a:lnTo>
                <a:lnTo>
                  <a:pt x="125691" y="613867"/>
                </a:lnTo>
                <a:lnTo>
                  <a:pt x="166065" y="642874"/>
                </a:lnTo>
                <a:lnTo>
                  <a:pt x="209943" y="665937"/>
                </a:lnTo>
                <a:lnTo>
                  <a:pt x="256362" y="682294"/>
                </a:lnTo>
                <a:lnTo>
                  <a:pt x="308343" y="692099"/>
                </a:lnTo>
                <a:lnTo>
                  <a:pt x="360743" y="693928"/>
                </a:lnTo>
                <a:lnTo>
                  <a:pt x="412711" y="687959"/>
                </a:lnTo>
                <a:lnTo>
                  <a:pt x="463346" y="674370"/>
                </a:lnTo>
                <a:lnTo>
                  <a:pt x="511784" y="653326"/>
                </a:lnTo>
                <a:lnTo>
                  <a:pt x="554609" y="626491"/>
                </a:lnTo>
                <a:lnTo>
                  <a:pt x="592950" y="593648"/>
                </a:lnTo>
                <a:lnTo>
                  <a:pt x="626097" y="555599"/>
                </a:lnTo>
                <a:lnTo>
                  <a:pt x="653364" y="513143"/>
                </a:lnTo>
                <a:lnTo>
                  <a:pt x="674039" y="467055"/>
                </a:lnTo>
                <a:lnTo>
                  <a:pt x="689813" y="407860"/>
                </a:lnTo>
                <a:lnTo>
                  <a:pt x="693915" y="377571"/>
                </a:lnTo>
                <a:lnTo>
                  <a:pt x="695566" y="346913"/>
                </a:lnTo>
                <a:close/>
              </a:path>
            </a:pathLst>
          </a:custGeom>
          <a:solidFill>
            <a:srgbClr val="F0EDE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10818665" y="8793812"/>
            <a:ext cx="2043430" cy="98679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21590">
              <a:lnSpc>
                <a:spcPct val="100000"/>
              </a:lnSpc>
              <a:spcBef>
                <a:spcPts val="90"/>
              </a:spcBef>
            </a:pPr>
            <a:r>
              <a:rPr dirty="0" sz="3100" spc="15">
                <a:solidFill>
                  <a:srgbClr val="F0EDE9"/>
                </a:solidFill>
                <a:latin typeface="Trebuchet MS"/>
                <a:cs typeface="Trebuchet MS"/>
              </a:rPr>
              <a:t>Tanu</a:t>
            </a:r>
            <a:r>
              <a:rPr dirty="0" sz="3100" spc="-170">
                <a:solidFill>
                  <a:srgbClr val="F0EDE9"/>
                </a:solidFill>
                <a:latin typeface="Trebuchet MS"/>
                <a:cs typeface="Trebuchet MS"/>
              </a:rPr>
              <a:t> </a:t>
            </a:r>
            <a:r>
              <a:rPr dirty="0" sz="3100" spc="15">
                <a:solidFill>
                  <a:srgbClr val="F0EDE9"/>
                </a:solidFill>
                <a:latin typeface="Trebuchet MS"/>
                <a:cs typeface="Trebuchet MS"/>
              </a:rPr>
              <a:t>Gola</a:t>
            </a:r>
            <a:endParaRPr sz="31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dirty="0" sz="3100" spc="-25" b="1">
                <a:solidFill>
                  <a:srgbClr val="F0EDE9"/>
                </a:solidFill>
                <a:latin typeface="Leelawadee UI"/>
                <a:cs typeface="Leelawadee UI"/>
              </a:rPr>
              <a:t>201500740</a:t>
            </a:r>
            <a:endParaRPr sz="3100">
              <a:latin typeface="Leelawadee UI"/>
              <a:cs typeface="Leelawadee U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292772" y="7227616"/>
            <a:ext cx="2890520" cy="98679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3100" spc="35">
                <a:solidFill>
                  <a:srgbClr val="F0EDE9"/>
                </a:solidFill>
                <a:latin typeface="Trebuchet MS"/>
                <a:cs typeface="Trebuchet MS"/>
              </a:rPr>
              <a:t>Utkarsh</a:t>
            </a:r>
            <a:r>
              <a:rPr dirty="0" sz="3100" spc="-215">
                <a:solidFill>
                  <a:srgbClr val="F0EDE9"/>
                </a:solidFill>
                <a:latin typeface="Trebuchet MS"/>
                <a:cs typeface="Trebuchet MS"/>
              </a:rPr>
              <a:t> </a:t>
            </a:r>
            <a:r>
              <a:rPr dirty="0" sz="3100" spc="-30">
                <a:solidFill>
                  <a:srgbClr val="F0EDE9"/>
                </a:solidFill>
                <a:latin typeface="Trebuchet MS"/>
                <a:cs typeface="Trebuchet MS"/>
              </a:rPr>
              <a:t>Agarwal</a:t>
            </a:r>
            <a:endParaRPr sz="3100">
              <a:latin typeface="Trebuchet MS"/>
              <a:cs typeface="Trebuchet MS"/>
            </a:endParaRPr>
          </a:p>
          <a:p>
            <a:pPr marL="507365">
              <a:lnSpc>
                <a:spcPct val="100000"/>
              </a:lnSpc>
              <a:spcBef>
                <a:spcPts val="140"/>
              </a:spcBef>
            </a:pPr>
            <a:r>
              <a:rPr dirty="0" sz="3100" spc="-25" b="1">
                <a:solidFill>
                  <a:srgbClr val="F0EDE9"/>
                </a:solidFill>
                <a:latin typeface="Leelawadee UI"/>
                <a:cs typeface="Leelawadee UI"/>
              </a:rPr>
              <a:t>201500757</a:t>
            </a:r>
            <a:endParaRPr sz="3100">
              <a:latin typeface="Leelawadee UI"/>
              <a:cs typeface="Leelawadee U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sp>
          <p:nvSpPr>
            <p:cNvPr id="3" name="object 3"/>
            <p:cNvSpPr/>
            <p:nvPr/>
          </p:nvSpPr>
          <p:spPr>
            <a:xfrm>
              <a:off x="6017694" y="3337437"/>
              <a:ext cx="12164060" cy="4972050"/>
            </a:xfrm>
            <a:custGeom>
              <a:avLst/>
              <a:gdLst/>
              <a:ahLst/>
              <a:cxnLst/>
              <a:rect l="l" t="t" r="r" b="b"/>
              <a:pathLst>
                <a:path w="12164060" h="4972050">
                  <a:moveTo>
                    <a:pt x="0" y="2475706"/>
                  </a:moveTo>
                  <a:lnTo>
                    <a:pt x="475" y="2426615"/>
                  </a:lnTo>
                  <a:lnTo>
                    <a:pt x="1904" y="2377493"/>
                  </a:lnTo>
                  <a:lnTo>
                    <a:pt x="4290" y="2328357"/>
                  </a:lnTo>
                  <a:lnTo>
                    <a:pt x="7637" y="2279221"/>
                  </a:lnTo>
                  <a:lnTo>
                    <a:pt x="11950" y="2230099"/>
                  </a:lnTo>
                  <a:lnTo>
                    <a:pt x="17232" y="2181008"/>
                  </a:lnTo>
                  <a:lnTo>
                    <a:pt x="23488" y="2131961"/>
                  </a:lnTo>
                  <a:lnTo>
                    <a:pt x="30721" y="2082975"/>
                  </a:lnTo>
                  <a:lnTo>
                    <a:pt x="38936" y="2034063"/>
                  </a:lnTo>
                  <a:lnTo>
                    <a:pt x="48136" y="1985241"/>
                  </a:lnTo>
                  <a:lnTo>
                    <a:pt x="58325" y="1936524"/>
                  </a:lnTo>
                  <a:lnTo>
                    <a:pt x="69508" y="1887927"/>
                  </a:lnTo>
                  <a:lnTo>
                    <a:pt x="81689" y="1839465"/>
                  </a:lnTo>
                  <a:lnTo>
                    <a:pt x="94871" y="1791153"/>
                  </a:lnTo>
                  <a:lnTo>
                    <a:pt x="109058" y="1743006"/>
                  </a:lnTo>
                  <a:lnTo>
                    <a:pt x="124255" y="1695039"/>
                  </a:lnTo>
                  <a:lnTo>
                    <a:pt x="139396" y="1650400"/>
                  </a:lnTo>
                  <a:lnTo>
                    <a:pt x="155466" y="1606089"/>
                  </a:lnTo>
                  <a:lnTo>
                    <a:pt x="172452" y="1562119"/>
                  </a:lnTo>
                  <a:lnTo>
                    <a:pt x="190340" y="1518502"/>
                  </a:lnTo>
                  <a:lnTo>
                    <a:pt x="209118" y="1475249"/>
                  </a:lnTo>
                  <a:lnTo>
                    <a:pt x="228771" y="1432372"/>
                  </a:lnTo>
                  <a:lnTo>
                    <a:pt x="249287" y="1389884"/>
                  </a:lnTo>
                  <a:lnTo>
                    <a:pt x="270651" y="1347797"/>
                  </a:lnTo>
                  <a:lnTo>
                    <a:pt x="292852" y="1306122"/>
                  </a:lnTo>
                  <a:lnTo>
                    <a:pt x="315875" y="1264871"/>
                  </a:lnTo>
                  <a:lnTo>
                    <a:pt x="339707" y="1224058"/>
                  </a:lnTo>
                  <a:lnTo>
                    <a:pt x="364334" y="1183692"/>
                  </a:lnTo>
                  <a:lnTo>
                    <a:pt x="389744" y="1143787"/>
                  </a:lnTo>
                  <a:lnTo>
                    <a:pt x="415923" y="1104355"/>
                  </a:lnTo>
                  <a:lnTo>
                    <a:pt x="442858" y="1065406"/>
                  </a:lnTo>
                  <a:lnTo>
                    <a:pt x="470535" y="1026955"/>
                  </a:lnTo>
                  <a:lnTo>
                    <a:pt x="498941" y="989011"/>
                  </a:lnTo>
                  <a:lnTo>
                    <a:pt x="528062" y="951588"/>
                  </a:lnTo>
                  <a:lnTo>
                    <a:pt x="557886" y="914698"/>
                  </a:lnTo>
                  <a:lnTo>
                    <a:pt x="588398" y="878352"/>
                  </a:lnTo>
                  <a:lnTo>
                    <a:pt x="619586" y="842562"/>
                  </a:lnTo>
                  <a:lnTo>
                    <a:pt x="651436" y="807340"/>
                  </a:lnTo>
                  <a:lnTo>
                    <a:pt x="683935" y="772699"/>
                  </a:lnTo>
                  <a:lnTo>
                    <a:pt x="717069" y="738650"/>
                  </a:lnTo>
                  <a:lnTo>
                    <a:pt x="750826" y="705206"/>
                  </a:lnTo>
                  <a:lnTo>
                    <a:pt x="785191" y="672377"/>
                  </a:lnTo>
                  <a:lnTo>
                    <a:pt x="820152" y="640177"/>
                  </a:lnTo>
                  <a:lnTo>
                    <a:pt x="855694" y="608617"/>
                  </a:lnTo>
                  <a:lnTo>
                    <a:pt x="891806" y="577710"/>
                  </a:lnTo>
                  <a:lnTo>
                    <a:pt x="928472" y="547467"/>
                  </a:lnTo>
                  <a:lnTo>
                    <a:pt x="965681" y="517900"/>
                  </a:lnTo>
                  <a:lnTo>
                    <a:pt x="1003418" y="489021"/>
                  </a:lnTo>
                  <a:lnTo>
                    <a:pt x="1041671" y="460842"/>
                  </a:lnTo>
                  <a:lnTo>
                    <a:pt x="1080425" y="433376"/>
                  </a:lnTo>
                  <a:lnTo>
                    <a:pt x="1119669" y="406633"/>
                  </a:lnTo>
                  <a:lnTo>
                    <a:pt x="1159387" y="380627"/>
                  </a:lnTo>
                  <a:lnTo>
                    <a:pt x="1199567" y="355369"/>
                  </a:lnTo>
                  <a:lnTo>
                    <a:pt x="1240196" y="330871"/>
                  </a:lnTo>
                  <a:lnTo>
                    <a:pt x="1281259" y="307145"/>
                  </a:lnTo>
                  <a:lnTo>
                    <a:pt x="1322745" y="284204"/>
                  </a:lnTo>
                  <a:lnTo>
                    <a:pt x="1364639" y="262058"/>
                  </a:lnTo>
                  <a:lnTo>
                    <a:pt x="1406928" y="240720"/>
                  </a:lnTo>
                  <a:lnTo>
                    <a:pt x="1449599" y="220203"/>
                  </a:lnTo>
                  <a:lnTo>
                    <a:pt x="1492639" y="200518"/>
                  </a:lnTo>
                  <a:lnTo>
                    <a:pt x="1536033" y="181676"/>
                  </a:lnTo>
                  <a:lnTo>
                    <a:pt x="1579769" y="163691"/>
                  </a:lnTo>
                  <a:lnTo>
                    <a:pt x="1623834" y="146573"/>
                  </a:lnTo>
                  <a:lnTo>
                    <a:pt x="1668213" y="130336"/>
                  </a:lnTo>
                  <a:lnTo>
                    <a:pt x="1712894" y="114991"/>
                  </a:lnTo>
                  <a:lnTo>
                    <a:pt x="1757863" y="100549"/>
                  </a:lnTo>
                  <a:lnTo>
                    <a:pt x="1803108" y="87024"/>
                  </a:lnTo>
                  <a:lnTo>
                    <a:pt x="1848613" y="74426"/>
                  </a:lnTo>
                  <a:lnTo>
                    <a:pt x="1894367" y="62769"/>
                  </a:lnTo>
                  <a:lnTo>
                    <a:pt x="1940356" y="52063"/>
                  </a:lnTo>
                  <a:lnTo>
                    <a:pt x="1986567" y="42321"/>
                  </a:lnTo>
                  <a:lnTo>
                    <a:pt x="2032985" y="33556"/>
                  </a:lnTo>
                  <a:lnTo>
                    <a:pt x="2079599" y="25778"/>
                  </a:lnTo>
                  <a:lnTo>
                    <a:pt x="2126394" y="19000"/>
                  </a:lnTo>
                  <a:lnTo>
                    <a:pt x="2173357" y="13233"/>
                  </a:lnTo>
                  <a:lnTo>
                    <a:pt x="2220474" y="8491"/>
                  </a:lnTo>
                  <a:lnTo>
                    <a:pt x="2267734" y="4784"/>
                  </a:lnTo>
                  <a:lnTo>
                    <a:pt x="2315121" y="2126"/>
                  </a:lnTo>
                  <a:lnTo>
                    <a:pt x="2362623" y="527"/>
                  </a:lnTo>
                  <a:lnTo>
                    <a:pt x="2410226" y="0"/>
                  </a:lnTo>
                  <a:lnTo>
                    <a:pt x="2466742" y="1209"/>
                  </a:lnTo>
                  <a:lnTo>
                    <a:pt x="9688123" y="1209"/>
                  </a:lnTo>
                  <a:lnTo>
                    <a:pt x="9726452" y="167"/>
                  </a:lnTo>
                  <a:lnTo>
                    <a:pt x="9788718" y="713"/>
                  </a:lnTo>
                  <a:lnTo>
                    <a:pt x="9838227" y="2556"/>
                  </a:lnTo>
                  <a:lnTo>
                    <a:pt x="9887762" y="5607"/>
                  </a:lnTo>
                  <a:lnTo>
                    <a:pt x="9937296" y="9847"/>
                  </a:lnTo>
                  <a:lnTo>
                    <a:pt x="9986801" y="15259"/>
                  </a:lnTo>
                  <a:lnTo>
                    <a:pt x="10036252" y="21822"/>
                  </a:lnTo>
                  <a:lnTo>
                    <a:pt x="10085620" y="29520"/>
                  </a:lnTo>
                  <a:lnTo>
                    <a:pt x="10134880" y="38331"/>
                  </a:lnTo>
                  <a:lnTo>
                    <a:pt x="10184005" y="48239"/>
                  </a:lnTo>
                  <a:lnTo>
                    <a:pt x="10232967" y="59224"/>
                  </a:lnTo>
                  <a:lnTo>
                    <a:pt x="10281740" y="71267"/>
                  </a:lnTo>
                  <a:lnTo>
                    <a:pt x="10330297" y="84350"/>
                  </a:lnTo>
                  <a:lnTo>
                    <a:pt x="10378610" y="98453"/>
                  </a:lnTo>
                  <a:lnTo>
                    <a:pt x="10426654" y="113559"/>
                  </a:lnTo>
                  <a:lnTo>
                    <a:pt x="10474401" y="129648"/>
                  </a:lnTo>
                  <a:lnTo>
                    <a:pt x="10521825" y="146701"/>
                  </a:lnTo>
                  <a:lnTo>
                    <a:pt x="10568898" y="164700"/>
                  </a:lnTo>
                  <a:lnTo>
                    <a:pt x="10615594" y="183626"/>
                  </a:lnTo>
                  <a:lnTo>
                    <a:pt x="10661886" y="203460"/>
                  </a:lnTo>
                  <a:lnTo>
                    <a:pt x="10707746" y="224183"/>
                  </a:lnTo>
                  <a:lnTo>
                    <a:pt x="10753149" y="245777"/>
                  </a:lnTo>
                  <a:lnTo>
                    <a:pt x="10798067" y="268223"/>
                  </a:lnTo>
                  <a:lnTo>
                    <a:pt x="10842474" y="291503"/>
                  </a:lnTo>
                  <a:lnTo>
                    <a:pt x="10886342" y="315596"/>
                  </a:lnTo>
                  <a:lnTo>
                    <a:pt x="10929645" y="340485"/>
                  </a:lnTo>
                  <a:lnTo>
                    <a:pt x="10972356" y="366151"/>
                  </a:lnTo>
                  <a:lnTo>
                    <a:pt x="11014447" y="392575"/>
                  </a:lnTo>
                  <a:lnTo>
                    <a:pt x="11055893" y="419738"/>
                  </a:lnTo>
                  <a:lnTo>
                    <a:pt x="11096666" y="447621"/>
                  </a:lnTo>
                  <a:lnTo>
                    <a:pt x="11136740" y="476207"/>
                  </a:lnTo>
                  <a:lnTo>
                    <a:pt x="11176087" y="505475"/>
                  </a:lnTo>
                  <a:lnTo>
                    <a:pt x="11215458" y="536012"/>
                  </a:lnTo>
                  <a:lnTo>
                    <a:pt x="11254124" y="567307"/>
                  </a:lnTo>
                  <a:lnTo>
                    <a:pt x="11292080" y="599343"/>
                  </a:lnTo>
                  <a:lnTo>
                    <a:pt x="11329319" y="632106"/>
                  </a:lnTo>
                  <a:lnTo>
                    <a:pt x="11365835" y="665579"/>
                  </a:lnTo>
                  <a:lnTo>
                    <a:pt x="11401621" y="699747"/>
                  </a:lnTo>
                  <a:lnTo>
                    <a:pt x="11436672" y="734593"/>
                  </a:lnTo>
                  <a:lnTo>
                    <a:pt x="11470981" y="770102"/>
                  </a:lnTo>
                  <a:lnTo>
                    <a:pt x="11504542" y="806259"/>
                  </a:lnTo>
                  <a:lnTo>
                    <a:pt x="11537348" y="843046"/>
                  </a:lnTo>
                  <a:lnTo>
                    <a:pt x="11569394" y="880448"/>
                  </a:lnTo>
                  <a:lnTo>
                    <a:pt x="11600673" y="918450"/>
                  </a:lnTo>
                  <a:lnTo>
                    <a:pt x="11631179" y="957036"/>
                  </a:lnTo>
                  <a:lnTo>
                    <a:pt x="11660905" y="996190"/>
                  </a:lnTo>
                  <a:lnTo>
                    <a:pt x="11689846" y="1035896"/>
                  </a:lnTo>
                  <a:lnTo>
                    <a:pt x="11717994" y="1076137"/>
                  </a:lnTo>
                  <a:lnTo>
                    <a:pt x="11745345" y="1116900"/>
                  </a:lnTo>
                  <a:lnTo>
                    <a:pt x="11771891" y="1158166"/>
                  </a:lnTo>
                  <a:lnTo>
                    <a:pt x="11797626" y="1199922"/>
                  </a:lnTo>
                  <a:lnTo>
                    <a:pt x="11822544" y="1242150"/>
                  </a:lnTo>
                  <a:lnTo>
                    <a:pt x="11846639" y="1284836"/>
                  </a:lnTo>
                  <a:lnTo>
                    <a:pt x="11869904" y="1327962"/>
                  </a:lnTo>
                  <a:lnTo>
                    <a:pt x="11892333" y="1371514"/>
                  </a:lnTo>
                  <a:lnTo>
                    <a:pt x="11913921" y="1415476"/>
                  </a:lnTo>
                  <a:lnTo>
                    <a:pt x="11934660" y="1459831"/>
                  </a:lnTo>
                  <a:lnTo>
                    <a:pt x="11954544" y="1504565"/>
                  </a:lnTo>
                  <a:lnTo>
                    <a:pt x="11973568" y="1549660"/>
                  </a:lnTo>
                  <a:lnTo>
                    <a:pt x="11991725" y="1595102"/>
                  </a:lnTo>
                  <a:lnTo>
                    <a:pt x="12009008" y="1640874"/>
                  </a:lnTo>
                  <a:lnTo>
                    <a:pt x="12025412" y="1686961"/>
                  </a:lnTo>
                  <a:lnTo>
                    <a:pt x="12040929" y="1733346"/>
                  </a:lnTo>
                  <a:lnTo>
                    <a:pt x="12055555" y="1780014"/>
                  </a:lnTo>
                  <a:lnTo>
                    <a:pt x="12069282" y="1826950"/>
                  </a:lnTo>
                  <a:lnTo>
                    <a:pt x="12082105" y="1874137"/>
                  </a:lnTo>
                  <a:lnTo>
                    <a:pt x="12094016" y="1921559"/>
                  </a:lnTo>
                  <a:lnTo>
                    <a:pt x="12105010" y="1969201"/>
                  </a:lnTo>
                  <a:lnTo>
                    <a:pt x="12115081" y="2017047"/>
                  </a:lnTo>
                  <a:lnTo>
                    <a:pt x="12124223" y="2065081"/>
                  </a:lnTo>
                  <a:lnTo>
                    <a:pt x="12132428" y="2113286"/>
                  </a:lnTo>
                  <a:lnTo>
                    <a:pt x="12139691" y="2161649"/>
                  </a:lnTo>
                  <a:lnTo>
                    <a:pt x="12146005" y="2210151"/>
                  </a:lnTo>
                  <a:lnTo>
                    <a:pt x="12151365" y="2258779"/>
                  </a:lnTo>
                  <a:lnTo>
                    <a:pt x="12155764" y="2307515"/>
                  </a:lnTo>
                  <a:lnTo>
                    <a:pt x="12159195" y="2356344"/>
                  </a:lnTo>
                  <a:lnTo>
                    <a:pt x="12161653" y="2405251"/>
                  </a:lnTo>
                  <a:lnTo>
                    <a:pt x="12163131" y="2454219"/>
                  </a:lnTo>
                  <a:lnTo>
                    <a:pt x="12163623" y="2503232"/>
                  </a:lnTo>
                  <a:lnTo>
                    <a:pt x="12163130" y="2552065"/>
                  </a:lnTo>
                  <a:lnTo>
                    <a:pt x="12161649" y="2600913"/>
                  </a:lnTo>
                  <a:lnTo>
                    <a:pt x="12159172" y="2649760"/>
                  </a:lnTo>
                  <a:lnTo>
                    <a:pt x="12155693" y="2698590"/>
                  </a:lnTo>
                  <a:lnTo>
                    <a:pt x="12151207" y="2747388"/>
                  </a:lnTo>
                  <a:lnTo>
                    <a:pt x="12145707" y="2796138"/>
                  </a:lnTo>
                  <a:lnTo>
                    <a:pt x="12139187" y="2844825"/>
                  </a:lnTo>
                  <a:lnTo>
                    <a:pt x="12131640" y="2893432"/>
                  </a:lnTo>
                  <a:lnTo>
                    <a:pt x="12123061" y="2941945"/>
                  </a:lnTo>
                  <a:lnTo>
                    <a:pt x="12113442" y="2990348"/>
                  </a:lnTo>
                  <a:lnTo>
                    <a:pt x="12102779" y="3038625"/>
                  </a:lnTo>
                  <a:lnTo>
                    <a:pt x="12091065" y="3086761"/>
                  </a:lnTo>
                  <a:lnTo>
                    <a:pt x="12078293" y="3134740"/>
                  </a:lnTo>
                  <a:lnTo>
                    <a:pt x="12064457" y="3182546"/>
                  </a:lnTo>
                  <a:lnTo>
                    <a:pt x="12049551" y="3230164"/>
                  </a:lnTo>
                  <a:lnTo>
                    <a:pt x="12033570" y="3277578"/>
                  </a:lnTo>
                  <a:lnTo>
                    <a:pt x="12016712" y="3324410"/>
                  </a:lnTo>
                  <a:lnTo>
                    <a:pt x="11999046" y="3370700"/>
                  </a:lnTo>
                  <a:lnTo>
                    <a:pt x="11980581" y="3416443"/>
                  </a:lnTo>
                  <a:lnTo>
                    <a:pt x="11961326" y="3461633"/>
                  </a:lnTo>
                  <a:lnTo>
                    <a:pt x="11941292" y="3506266"/>
                  </a:lnTo>
                  <a:lnTo>
                    <a:pt x="11920487" y="3550336"/>
                  </a:lnTo>
                  <a:lnTo>
                    <a:pt x="11898922" y="3593839"/>
                  </a:lnTo>
                  <a:lnTo>
                    <a:pt x="11876605" y="3636769"/>
                  </a:lnTo>
                  <a:lnTo>
                    <a:pt x="11853547" y="3679121"/>
                  </a:lnTo>
                  <a:lnTo>
                    <a:pt x="11829758" y="3720890"/>
                  </a:lnTo>
                  <a:lnTo>
                    <a:pt x="11805246" y="3762072"/>
                  </a:lnTo>
                  <a:lnTo>
                    <a:pt x="11780021" y="3802660"/>
                  </a:lnTo>
                  <a:lnTo>
                    <a:pt x="11754093" y="3842651"/>
                  </a:lnTo>
                  <a:lnTo>
                    <a:pt x="11727472" y="3882038"/>
                  </a:lnTo>
                  <a:lnTo>
                    <a:pt x="11700167" y="3920817"/>
                  </a:lnTo>
                  <a:lnTo>
                    <a:pt x="11672187" y="3958982"/>
                  </a:lnTo>
                  <a:lnTo>
                    <a:pt x="11643544" y="3996529"/>
                  </a:lnTo>
                  <a:lnTo>
                    <a:pt x="11614245" y="4033453"/>
                  </a:lnTo>
                  <a:lnTo>
                    <a:pt x="11584300" y="4069748"/>
                  </a:lnTo>
                  <a:lnTo>
                    <a:pt x="11553720" y="4105409"/>
                  </a:lnTo>
                  <a:lnTo>
                    <a:pt x="11522514" y="4140431"/>
                  </a:lnTo>
                  <a:lnTo>
                    <a:pt x="11490691" y="4174810"/>
                  </a:lnTo>
                  <a:lnTo>
                    <a:pt x="11458260" y="4208539"/>
                  </a:lnTo>
                  <a:lnTo>
                    <a:pt x="11425233" y="4241615"/>
                  </a:lnTo>
                  <a:lnTo>
                    <a:pt x="11391618" y="4274031"/>
                  </a:lnTo>
                  <a:lnTo>
                    <a:pt x="11357424" y="4305783"/>
                  </a:lnTo>
                  <a:lnTo>
                    <a:pt x="11322662" y="4336866"/>
                  </a:lnTo>
                  <a:lnTo>
                    <a:pt x="11287341" y="4367274"/>
                  </a:lnTo>
                  <a:lnTo>
                    <a:pt x="11251470" y="4397003"/>
                  </a:lnTo>
                  <a:lnTo>
                    <a:pt x="11215060" y="4426047"/>
                  </a:lnTo>
                  <a:lnTo>
                    <a:pt x="11178120" y="4454401"/>
                  </a:lnTo>
                  <a:lnTo>
                    <a:pt x="11140658" y="4482061"/>
                  </a:lnTo>
                  <a:lnTo>
                    <a:pt x="11102686" y="4509021"/>
                  </a:lnTo>
                  <a:lnTo>
                    <a:pt x="11064213" y="4535276"/>
                  </a:lnTo>
                  <a:lnTo>
                    <a:pt x="11025248" y="4560821"/>
                  </a:lnTo>
                  <a:lnTo>
                    <a:pt x="10985800" y="4585651"/>
                  </a:lnTo>
                  <a:lnTo>
                    <a:pt x="10945880" y="4609760"/>
                  </a:lnTo>
                  <a:lnTo>
                    <a:pt x="10905497" y="4633145"/>
                  </a:lnTo>
                  <a:lnTo>
                    <a:pt x="10864661" y="4655799"/>
                  </a:lnTo>
                  <a:lnTo>
                    <a:pt x="10823381" y="4677717"/>
                  </a:lnTo>
                  <a:lnTo>
                    <a:pt x="10781667" y="4698895"/>
                  </a:lnTo>
                  <a:lnTo>
                    <a:pt x="10739528" y="4719328"/>
                  </a:lnTo>
                  <a:lnTo>
                    <a:pt x="10696974" y="4739009"/>
                  </a:lnTo>
                  <a:lnTo>
                    <a:pt x="10654015" y="4757935"/>
                  </a:lnTo>
                  <a:lnTo>
                    <a:pt x="10610660" y="4776100"/>
                  </a:lnTo>
                  <a:lnTo>
                    <a:pt x="10566919" y="4793499"/>
                  </a:lnTo>
                  <a:lnTo>
                    <a:pt x="10522802" y="4810127"/>
                  </a:lnTo>
                  <a:lnTo>
                    <a:pt x="10478317" y="4825979"/>
                  </a:lnTo>
                  <a:lnTo>
                    <a:pt x="10433476" y="4841049"/>
                  </a:lnTo>
                  <a:lnTo>
                    <a:pt x="10388286" y="4855333"/>
                  </a:lnTo>
                  <a:lnTo>
                    <a:pt x="10342758" y="4868826"/>
                  </a:lnTo>
                  <a:lnTo>
                    <a:pt x="10296902" y="4881522"/>
                  </a:lnTo>
                  <a:lnTo>
                    <a:pt x="10250727" y="4893417"/>
                  </a:lnTo>
                  <a:lnTo>
                    <a:pt x="10204243" y="4904505"/>
                  </a:lnTo>
                  <a:lnTo>
                    <a:pt x="10157459" y="4914782"/>
                  </a:lnTo>
                  <a:lnTo>
                    <a:pt x="10110384" y="4924241"/>
                  </a:lnTo>
                  <a:lnTo>
                    <a:pt x="10063030" y="4932879"/>
                  </a:lnTo>
                  <a:lnTo>
                    <a:pt x="10015404" y="4940689"/>
                  </a:lnTo>
                  <a:lnTo>
                    <a:pt x="9967517" y="4947667"/>
                  </a:lnTo>
                  <a:lnTo>
                    <a:pt x="9919378" y="4953809"/>
                  </a:lnTo>
                  <a:lnTo>
                    <a:pt x="9870997" y="4959108"/>
                  </a:lnTo>
                  <a:lnTo>
                    <a:pt x="9822384" y="4963559"/>
                  </a:lnTo>
                  <a:lnTo>
                    <a:pt x="9773548" y="4967158"/>
                  </a:lnTo>
                  <a:lnTo>
                    <a:pt x="9724499" y="4969900"/>
                  </a:lnTo>
                  <a:lnTo>
                    <a:pt x="9675246" y="4971779"/>
                  </a:lnTo>
                  <a:lnTo>
                    <a:pt x="2479102" y="4971779"/>
                  </a:lnTo>
                  <a:lnTo>
                    <a:pt x="2428165" y="4969816"/>
                  </a:lnTo>
                  <a:lnTo>
                    <a:pt x="2377387" y="4967020"/>
                  </a:lnTo>
                  <a:lnTo>
                    <a:pt x="2326779" y="4963385"/>
                  </a:lnTo>
                  <a:lnTo>
                    <a:pt x="2276352" y="4958906"/>
                  </a:lnTo>
                  <a:lnTo>
                    <a:pt x="2226114" y="4953577"/>
                  </a:lnTo>
                  <a:lnTo>
                    <a:pt x="2176077" y="4947392"/>
                  </a:lnTo>
                  <a:lnTo>
                    <a:pt x="2126250" y="4940345"/>
                  </a:lnTo>
                  <a:lnTo>
                    <a:pt x="2076644" y="4932431"/>
                  </a:lnTo>
                  <a:lnTo>
                    <a:pt x="2027269" y="4923644"/>
                  </a:lnTo>
                  <a:lnTo>
                    <a:pt x="1978135" y="4913978"/>
                  </a:lnTo>
                  <a:lnTo>
                    <a:pt x="1929252" y="4903428"/>
                  </a:lnTo>
                  <a:lnTo>
                    <a:pt x="1880631" y="4891988"/>
                  </a:lnTo>
                  <a:lnTo>
                    <a:pt x="1832282" y="4879652"/>
                  </a:lnTo>
                  <a:lnTo>
                    <a:pt x="1784215" y="4866414"/>
                  </a:lnTo>
                  <a:lnTo>
                    <a:pt x="1736440" y="4852269"/>
                  </a:lnTo>
                  <a:lnTo>
                    <a:pt x="1688967" y="4837210"/>
                  </a:lnTo>
                  <a:lnTo>
                    <a:pt x="1641807" y="4821233"/>
                  </a:lnTo>
                  <a:lnTo>
                    <a:pt x="1594970" y="4804332"/>
                  </a:lnTo>
                  <a:lnTo>
                    <a:pt x="1548465" y="4786500"/>
                  </a:lnTo>
                  <a:lnTo>
                    <a:pt x="1502304" y="4767733"/>
                  </a:lnTo>
                  <a:lnTo>
                    <a:pt x="1456496" y="4748024"/>
                  </a:lnTo>
                  <a:lnTo>
                    <a:pt x="1411052" y="4727367"/>
                  </a:lnTo>
                  <a:lnTo>
                    <a:pt x="1365981" y="4705757"/>
                  </a:lnTo>
                  <a:lnTo>
                    <a:pt x="1321295" y="4683189"/>
                  </a:lnTo>
                  <a:lnTo>
                    <a:pt x="1277003" y="4659656"/>
                  </a:lnTo>
                  <a:lnTo>
                    <a:pt x="1233115" y="4635153"/>
                  </a:lnTo>
                  <a:lnTo>
                    <a:pt x="1189642" y="4609674"/>
                  </a:lnTo>
                  <a:lnTo>
                    <a:pt x="1146593" y="4583213"/>
                  </a:lnTo>
                  <a:lnTo>
                    <a:pt x="1103980" y="4555765"/>
                  </a:lnTo>
                  <a:lnTo>
                    <a:pt x="1061812" y="4527324"/>
                  </a:lnTo>
                  <a:lnTo>
                    <a:pt x="1020099" y="4497884"/>
                  </a:lnTo>
                  <a:lnTo>
                    <a:pt x="978852" y="4467439"/>
                  </a:lnTo>
                  <a:lnTo>
                    <a:pt x="938956" y="4436672"/>
                  </a:lnTo>
                  <a:lnTo>
                    <a:pt x="899833" y="4405177"/>
                  </a:lnTo>
                  <a:lnTo>
                    <a:pt x="861487" y="4372971"/>
                  </a:lnTo>
                  <a:lnTo>
                    <a:pt x="823922" y="4340066"/>
                  </a:lnTo>
                  <a:lnTo>
                    <a:pt x="787142" y="4306479"/>
                  </a:lnTo>
                  <a:lnTo>
                    <a:pt x="751149" y="4272224"/>
                  </a:lnTo>
                  <a:lnTo>
                    <a:pt x="715948" y="4237316"/>
                  </a:lnTo>
                  <a:lnTo>
                    <a:pt x="681543" y="4201770"/>
                  </a:lnTo>
                  <a:lnTo>
                    <a:pt x="647937" y="4165600"/>
                  </a:lnTo>
                  <a:lnTo>
                    <a:pt x="615134" y="4128822"/>
                  </a:lnTo>
                  <a:lnTo>
                    <a:pt x="583138" y="4091450"/>
                  </a:lnTo>
                  <a:lnTo>
                    <a:pt x="551952" y="4053499"/>
                  </a:lnTo>
                  <a:lnTo>
                    <a:pt x="521580" y="4014984"/>
                  </a:lnTo>
                  <a:lnTo>
                    <a:pt x="492027" y="3975920"/>
                  </a:lnTo>
                  <a:lnTo>
                    <a:pt x="463295" y="3936321"/>
                  </a:lnTo>
                  <a:lnTo>
                    <a:pt x="435388" y="3896203"/>
                  </a:lnTo>
                  <a:lnTo>
                    <a:pt x="408310" y="3855580"/>
                  </a:lnTo>
                  <a:lnTo>
                    <a:pt x="382066" y="3814467"/>
                  </a:lnTo>
                  <a:lnTo>
                    <a:pt x="356658" y="3772879"/>
                  </a:lnTo>
                  <a:lnTo>
                    <a:pt x="332090" y="3730830"/>
                  </a:lnTo>
                  <a:lnTo>
                    <a:pt x="308366" y="3688336"/>
                  </a:lnTo>
                  <a:lnTo>
                    <a:pt x="285490" y="3645411"/>
                  </a:lnTo>
                  <a:lnTo>
                    <a:pt x="263465" y="3602071"/>
                  </a:lnTo>
                  <a:lnTo>
                    <a:pt x="242295" y="3558330"/>
                  </a:lnTo>
                  <a:lnTo>
                    <a:pt x="221985" y="3514202"/>
                  </a:lnTo>
                  <a:lnTo>
                    <a:pt x="202537" y="3469703"/>
                  </a:lnTo>
                  <a:lnTo>
                    <a:pt x="183955" y="3424848"/>
                  </a:lnTo>
                  <a:lnTo>
                    <a:pt x="166244" y="3379650"/>
                  </a:lnTo>
                  <a:lnTo>
                    <a:pt x="149406" y="3334126"/>
                  </a:lnTo>
                  <a:lnTo>
                    <a:pt x="133446" y="3288290"/>
                  </a:lnTo>
                  <a:lnTo>
                    <a:pt x="118367" y="3242157"/>
                  </a:lnTo>
                  <a:lnTo>
                    <a:pt x="104173" y="3195741"/>
                  </a:lnTo>
                  <a:lnTo>
                    <a:pt x="90868" y="3149058"/>
                  </a:lnTo>
                  <a:lnTo>
                    <a:pt x="78456" y="3102122"/>
                  </a:lnTo>
                  <a:lnTo>
                    <a:pt x="66939" y="3054949"/>
                  </a:lnTo>
                  <a:lnTo>
                    <a:pt x="56323" y="3007552"/>
                  </a:lnTo>
                  <a:lnTo>
                    <a:pt x="46610" y="2959947"/>
                  </a:lnTo>
                  <a:lnTo>
                    <a:pt x="37804" y="2912148"/>
                  </a:lnTo>
                  <a:lnTo>
                    <a:pt x="29909" y="2864171"/>
                  </a:lnTo>
                  <a:lnTo>
                    <a:pt x="22930" y="2816031"/>
                  </a:lnTo>
                  <a:lnTo>
                    <a:pt x="16869" y="2767741"/>
                  </a:lnTo>
                  <a:lnTo>
                    <a:pt x="11730" y="2719317"/>
                  </a:lnTo>
                  <a:lnTo>
                    <a:pt x="7517" y="2670774"/>
                  </a:lnTo>
                  <a:lnTo>
                    <a:pt x="4234" y="2622126"/>
                  </a:lnTo>
                  <a:lnTo>
                    <a:pt x="1884" y="2573389"/>
                  </a:lnTo>
                  <a:lnTo>
                    <a:pt x="471" y="2524577"/>
                  </a:lnTo>
                  <a:lnTo>
                    <a:pt x="0" y="2475706"/>
                  </a:lnTo>
                  <a:close/>
                </a:path>
              </a:pathLst>
            </a:custGeom>
            <a:solidFill>
              <a:srgbClr val="998C7B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3346999"/>
              <a:ext cx="9017672" cy="502950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7501406" y="0"/>
              <a:ext cx="28575" cy="10287000"/>
            </a:xfrm>
            <a:custGeom>
              <a:avLst/>
              <a:gdLst/>
              <a:ahLst/>
              <a:cxnLst/>
              <a:rect l="l" t="t" r="r" b="b"/>
              <a:pathLst>
                <a:path w="28575" h="10287000">
                  <a:moveTo>
                    <a:pt x="28574" y="10286999"/>
                  </a:moveTo>
                  <a:lnTo>
                    <a:pt x="0" y="10286999"/>
                  </a:lnTo>
                  <a:lnTo>
                    <a:pt x="0" y="0"/>
                  </a:lnTo>
                  <a:lnTo>
                    <a:pt x="28574" y="0"/>
                  </a:lnTo>
                  <a:lnTo>
                    <a:pt x="28574" y="10286999"/>
                  </a:lnTo>
                  <a:close/>
                </a:path>
              </a:pathLst>
            </a:custGeom>
            <a:solidFill>
              <a:srgbClr val="C7B8A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6187331" y="11"/>
              <a:ext cx="2101215" cy="2092960"/>
            </a:xfrm>
            <a:custGeom>
              <a:avLst/>
              <a:gdLst/>
              <a:ahLst/>
              <a:cxnLst/>
              <a:rect l="l" t="t" r="r" b="b"/>
              <a:pathLst>
                <a:path w="2101215" h="2092960">
                  <a:moveTo>
                    <a:pt x="580072" y="1799488"/>
                  </a:moveTo>
                  <a:lnTo>
                    <a:pt x="579196" y="1794141"/>
                  </a:lnTo>
                  <a:lnTo>
                    <a:pt x="580059" y="1788795"/>
                  </a:lnTo>
                  <a:lnTo>
                    <a:pt x="577634" y="1783435"/>
                  </a:lnTo>
                  <a:lnTo>
                    <a:pt x="508355" y="1773961"/>
                  </a:lnTo>
                  <a:lnTo>
                    <a:pt x="447916" y="1758251"/>
                  </a:lnTo>
                  <a:lnTo>
                    <a:pt x="394766" y="1727911"/>
                  </a:lnTo>
                  <a:lnTo>
                    <a:pt x="372922" y="1708226"/>
                  </a:lnTo>
                  <a:lnTo>
                    <a:pt x="375716" y="1710702"/>
                  </a:lnTo>
                  <a:lnTo>
                    <a:pt x="369290" y="1703793"/>
                  </a:lnTo>
                  <a:lnTo>
                    <a:pt x="339077" y="1657121"/>
                  </a:lnTo>
                  <a:lnTo>
                    <a:pt x="317881" y="1583613"/>
                  </a:lnTo>
                  <a:lnTo>
                    <a:pt x="309359" y="1520215"/>
                  </a:lnTo>
                  <a:lnTo>
                    <a:pt x="308419" y="1513205"/>
                  </a:lnTo>
                  <a:lnTo>
                    <a:pt x="303022" y="1510779"/>
                  </a:lnTo>
                  <a:lnTo>
                    <a:pt x="297675" y="1511655"/>
                  </a:lnTo>
                  <a:lnTo>
                    <a:pt x="292303" y="1510792"/>
                  </a:lnTo>
                  <a:lnTo>
                    <a:pt x="286943" y="1513205"/>
                  </a:lnTo>
                  <a:lnTo>
                    <a:pt x="277431" y="1583613"/>
                  </a:lnTo>
                  <a:lnTo>
                    <a:pt x="275158" y="1596237"/>
                  </a:lnTo>
                  <a:lnTo>
                    <a:pt x="271983" y="1608861"/>
                  </a:lnTo>
                  <a:lnTo>
                    <a:pt x="264553" y="1633982"/>
                  </a:lnTo>
                  <a:lnTo>
                    <a:pt x="257835" y="1652625"/>
                  </a:lnTo>
                  <a:lnTo>
                    <a:pt x="254139" y="1660664"/>
                  </a:lnTo>
                  <a:lnTo>
                    <a:pt x="256082" y="1657400"/>
                  </a:lnTo>
                  <a:lnTo>
                    <a:pt x="245529" y="1676146"/>
                  </a:lnTo>
                  <a:lnTo>
                    <a:pt x="242582" y="1682140"/>
                  </a:lnTo>
                  <a:lnTo>
                    <a:pt x="227660" y="1701634"/>
                  </a:lnTo>
                  <a:lnTo>
                    <a:pt x="219811" y="1710448"/>
                  </a:lnTo>
                  <a:lnTo>
                    <a:pt x="222516" y="1708137"/>
                  </a:lnTo>
                  <a:lnTo>
                    <a:pt x="199859" y="1728597"/>
                  </a:lnTo>
                  <a:lnTo>
                    <a:pt x="167449" y="1748802"/>
                  </a:lnTo>
                  <a:lnTo>
                    <a:pt x="86995" y="1773974"/>
                  </a:lnTo>
                  <a:lnTo>
                    <a:pt x="27965" y="1782064"/>
                  </a:lnTo>
                  <a:lnTo>
                    <a:pt x="5499" y="1782064"/>
                  </a:lnTo>
                  <a:lnTo>
                    <a:pt x="0" y="1787563"/>
                  </a:lnTo>
                  <a:lnTo>
                    <a:pt x="0" y="1800783"/>
                  </a:lnTo>
                  <a:lnTo>
                    <a:pt x="5499" y="1806282"/>
                  </a:lnTo>
                  <a:lnTo>
                    <a:pt x="27901" y="1806282"/>
                  </a:lnTo>
                  <a:lnTo>
                    <a:pt x="87007" y="1814436"/>
                  </a:lnTo>
                  <a:lnTo>
                    <a:pt x="147447" y="1830057"/>
                  </a:lnTo>
                  <a:lnTo>
                    <a:pt x="200621" y="1860448"/>
                  </a:lnTo>
                  <a:lnTo>
                    <a:pt x="222072" y="1879803"/>
                  </a:lnTo>
                  <a:lnTo>
                    <a:pt x="220243" y="1878342"/>
                  </a:lnTo>
                  <a:lnTo>
                    <a:pt x="227012" y="1885823"/>
                  </a:lnTo>
                  <a:lnTo>
                    <a:pt x="256235" y="1931187"/>
                  </a:lnTo>
                  <a:lnTo>
                    <a:pt x="277444" y="2005926"/>
                  </a:lnTo>
                  <a:lnTo>
                    <a:pt x="285610" y="2064791"/>
                  </a:lnTo>
                  <a:lnTo>
                    <a:pt x="285572" y="2087372"/>
                  </a:lnTo>
                  <a:lnTo>
                    <a:pt x="291122" y="2092871"/>
                  </a:lnTo>
                  <a:lnTo>
                    <a:pt x="304317" y="2092871"/>
                  </a:lnTo>
                  <a:lnTo>
                    <a:pt x="309816" y="2087372"/>
                  </a:lnTo>
                  <a:lnTo>
                    <a:pt x="309816" y="2064956"/>
                  </a:lnTo>
                  <a:lnTo>
                    <a:pt x="317906" y="2005926"/>
                  </a:lnTo>
                  <a:lnTo>
                    <a:pt x="331266" y="1953031"/>
                  </a:lnTo>
                  <a:lnTo>
                    <a:pt x="341236" y="1927618"/>
                  </a:lnTo>
                  <a:lnTo>
                    <a:pt x="339293" y="1930895"/>
                  </a:lnTo>
                  <a:lnTo>
                    <a:pt x="349885" y="1912175"/>
                  </a:lnTo>
                  <a:lnTo>
                    <a:pt x="352818" y="1906231"/>
                  </a:lnTo>
                  <a:lnTo>
                    <a:pt x="367690" y="1886699"/>
                  </a:lnTo>
                  <a:lnTo>
                    <a:pt x="375500" y="1877885"/>
                  </a:lnTo>
                  <a:lnTo>
                    <a:pt x="372846" y="1880209"/>
                  </a:lnTo>
                  <a:lnTo>
                    <a:pt x="395516" y="1859762"/>
                  </a:lnTo>
                  <a:lnTo>
                    <a:pt x="427951" y="1839531"/>
                  </a:lnTo>
                  <a:lnTo>
                    <a:pt x="508368" y="1814398"/>
                  </a:lnTo>
                  <a:lnTo>
                    <a:pt x="570623" y="1805838"/>
                  </a:lnTo>
                  <a:lnTo>
                    <a:pt x="577646" y="1804860"/>
                  </a:lnTo>
                  <a:lnTo>
                    <a:pt x="580072" y="1799488"/>
                  </a:lnTo>
                  <a:close/>
                </a:path>
                <a:path w="2101215" h="2092960">
                  <a:moveTo>
                    <a:pt x="2100656" y="1774355"/>
                  </a:moveTo>
                  <a:lnTo>
                    <a:pt x="2071458" y="1775663"/>
                  </a:lnTo>
                  <a:lnTo>
                    <a:pt x="2035238" y="1776399"/>
                  </a:lnTo>
                  <a:lnTo>
                    <a:pt x="1977631" y="1776209"/>
                  </a:lnTo>
                  <a:lnTo>
                    <a:pt x="1947113" y="1775218"/>
                  </a:lnTo>
                  <a:lnTo>
                    <a:pt x="1916785" y="1773720"/>
                  </a:lnTo>
                  <a:lnTo>
                    <a:pt x="1886470" y="1771764"/>
                  </a:lnTo>
                  <a:lnTo>
                    <a:pt x="1824570" y="1766671"/>
                  </a:lnTo>
                  <a:lnTo>
                    <a:pt x="1823466" y="1766595"/>
                  </a:lnTo>
                  <a:lnTo>
                    <a:pt x="1820545" y="1766252"/>
                  </a:lnTo>
                  <a:lnTo>
                    <a:pt x="1818868" y="1766062"/>
                  </a:lnTo>
                  <a:lnTo>
                    <a:pt x="1819897" y="1766252"/>
                  </a:lnTo>
                  <a:lnTo>
                    <a:pt x="1817966" y="1765973"/>
                  </a:lnTo>
                  <a:lnTo>
                    <a:pt x="1816023" y="1765655"/>
                  </a:lnTo>
                  <a:lnTo>
                    <a:pt x="1814093" y="1765401"/>
                  </a:lnTo>
                  <a:lnTo>
                    <a:pt x="1739303" y="1754289"/>
                  </a:lnTo>
                  <a:lnTo>
                    <a:pt x="1686318" y="1745335"/>
                  </a:lnTo>
                  <a:lnTo>
                    <a:pt x="1633499" y="1734210"/>
                  </a:lnTo>
                  <a:lnTo>
                    <a:pt x="1581150" y="1720951"/>
                  </a:lnTo>
                  <a:lnTo>
                    <a:pt x="1478648" y="1690077"/>
                  </a:lnTo>
                  <a:lnTo>
                    <a:pt x="1428318" y="1672640"/>
                  </a:lnTo>
                  <a:lnTo>
                    <a:pt x="1346555" y="1639316"/>
                  </a:lnTo>
                  <a:lnTo>
                    <a:pt x="1342542" y="1637550"/>
                  </a:lnTo>
                  <a:lnTo>
                    <a:pt x="1342301" y="1637449"/>
                  </a:lnTo>
                  <a:lnTo>
                    <a:pt x="1342440" y="1637550"/>
                  </a:lnTo>
                  <a:lnTo>
                    <a:pt x="1342275" y="1637487"/>
                  </a:lnTo>
                  <a:lnTo>
                    <a:pt x="1323136" y="1628698"/>
                  </a:lnTo>
                  <a:lnTo>
                    <a:pt x="1279804" y="1608188"/>
                  </a:lnTo>
                  <a:lnTo>
                    <a:pt x="1237145" y="1586750"/>
                  </a:lnTo>
                  <a:lnTo>
                    <a:pt x="1195070" y="1564335"/>
                  </a:lnTo>
                  <a:lnTo>
                    <a:pt x="1153502" y="1540878"/>
                  </a:lnTo>
                  <a:lnTo>
                    <a:pt x="1112342" y="1516303"/>
                  </a:lnTo>
                  <a:lnTo>
                    <a:pt x="1062812" y="1484058"/>
                  </a:lnTo>
                  <a:lnTo>
                    <a:pt x="1003515" y="1442732"/>
                  </a:lnTo>
                  <a:lnTo>
                    <a:pt x="1002741" y="1442224"/>
                  </a:lnTo>
                  <a:lnTo>
                    <a:pt x="1000048" y="1440192"/>
                  </a:lnTo>
                  <a:lnTo>
                    <a:pt x="999756" y="1440027"/>
                  </a:lnTo>
                  <a:lnTo>
                    <a:pt x="926528" y="1381760"/>
                  </a:lnTo>
                  <a:lnTo>
                    <a:pt x="886891" y="1348701"/>
                  </a:lnTo>
                  <a:lnTo>
                    <a:pt x="849147" y="1313535"/>
                  </a:lnTo>
                  <a:lnTo>
                    <a:pt x="830110" y="1294879"/>
                  </a:lnTo>
                  <a:lnTo>
                    <a:pt x="810907" y="1276273"/>
                  </a:lnTo>
                  <a:lnTo>
                    <a:pt x="774026" y="1237792"/>
                  </a:lnTo>
                  <a:lnTo>
                    <a:pt x="736282" y="1194727"/>
                  </a:lnTo>
                  <a:lnTo>
                    <a:pt x="699490" y="1150886"/>
                  </a:lnTo>
                  <a:lnTo>
                    <a:pt x="652983" y="1092542"/>
                  </a:lnTo>
                  <a:lnTo>
                    <a:pt x="650836" y="1089634"/>
                  </a:lnTo>
                  <a:lnTo>
                    <a:pt x="650659" y="1089380"/>
                  </a:lnTo>
                  <a:lnTo>
                    <a:pt x="649871" y="1088313"/>
                  </a:lnTo>
                  <a:lnTo>
                    <a:pt x="627443" y="1056347"/>
                  </a:lnTo>
                  <a:lnTo>
                    <a:pt x="600595" y="1016800"/>
                  </a:lnTo>
                  <a:lnTo>
                    <a:pt x="574954" y="976668"/>
                  </a:lnTo>
                  <a:lnTo>
                    <a:pt x="550354" y="935939"/>
                  </a:lnTo>
                  <a:lnTo>
                    <a:pt x="526605" y="894651"/>
                  </a:lnTo>
                  <a:lnTo>
                    <a:pt x="503504" y="852805"/>
                  </a:lnTo>
                  <a:lnTo>
                    <a:pt x="478637" y="802373"/>
                  </a:lnTo>
                  <a:lnTo>
                    <a:pt x="455066" y="750354"/>
                  </a:lnTo>
                  <a:lnTo>
                    <a:pt x="453885" y="747610"/>
                  </a:lnTo>
                  <a:lnTo>
                    <a:pt x="453631" y="747115"/>
                  </a:lnTo>
                  <a:lnTo>
                    <a:pt x="453567" y="746988"/>
                  </a:lnTo>
                  <a:lnTo>
                    <a:pt x="453059" y="745794"/>
                  </a:lnTo>
                  <a:lnTo>
                    <a:pt x="452539" y="744461"/>
                  </a:lnTo>
                  <a:lnTo>
                    <a:pt x="438175" y="709383"/>
                  </a:lnTo>
                  <a:lnTo>
                    <a:pt x="432625" y="696290"/>
                  </a:lnTo>
                  <a:lnTo>
                    <a:pt x="426897" y="683158"/>
                  </a:lnTo>
                  <a:lnTo>
                    <a:pt x="421436" y="669937"/>
                  </a:lnTo>
                  <a:lnTo>
                    <a:pt x="399872" y="604075"/>
                  </a:lnTo>
                  <a:lnTo>
                    <a:pt x="383730" y="551395"/>
                  </a:lnTo>
                  <a:lnTo>
                    <a:pt x="368935" y="498348"/>
                  </a:lnTo>
                  <a:lnTo>
                    <a:pt x="356196" y="444715"/>
                  </a:lnTo>
                  <a:lnTo>
                    <a:pt x="351383" y="422859"/>
                  </a:lnTo>
                  <a:lnTo>
                    <a:pt x="346519" y="400964"/>
                  </a:lnTo>
                  <a:lnTo>
                    <a:pt x="338201" y="356946"/>
                  </a:lnTo>
                  <a:lnTo>
                    <a:pt x="325564" y="271741"/>
                  </a:lnTo>
                  <a:lnTo>
                    <a:pt x="325259" y="268008"/>
                  </a:lnTo>
                  <a:lnTo>
                    <a:pt x="325120" y="266649"/>
                  </a:lnTo>
                  <a:lnTo>
                    <a:pt x="321284" y="216941"/>
                  </a:lnTo>
                  <a:lnTo>
                    <a:pt x="318338" y="168770"/>
                  </a:lnTo>
                  <a:lnTo>
                    <a:pt x="316128" y="120561"/>
                  </a:lnTo>
                  <a:lnTo>
                    <a:pt x="314617" y="72097"/>
                  </a:lnTo>
                  <a:lnTo>
                    <a:pt x="314617" y="0"/>
                  </a:lnTo>
                  <a:lnTo>
                    <a:pt x="290449" y="0"/>
                  </a:lnTo>
                  <a:lnTo>
                    <a:pt x="290449" y="72097"/>
                  </a:lnTo>
                  <a:lnTo>
                    <a:pt x="291833" y="126834"/>
                  </a:lnTo>
                  <a:lnTo>
                    <a:pt x="293941" y="181597"/>
                  </a:lnTo>
                  <a:lnTo>
                    <a:pt x="297726" y="236245"/>
                  </a:lnTo>
                  <a:lnTo>
                    <a:pt x="304139" y="290677"/>
                  </a:lnTo>
                  <a:lnTo>
                    <a:pt x="311531" y="337642"/>
                  </a:lnTo>
                  <a:lnTo>
                    <a:pt x="319773" y="384302"/>
                  </a:lnTo>
                  <a:lnTo>
                    <a:pt x="328993" y="430707"/>
                  </a:lnTo>
                  <a:lnTo>
                    <a:pt x="339344" y="476935"/>
                  </a:lnTo>
                  <a:lnTo>
                    <a:pt x="350926" y="523049"/>
                  </a:lnTo>
                  <a:lnTo>
                    <a:pt x="367322" y="580466"/>
                  </a:lnTo>
                  <a:lnTo>
                    <a:pt x="385178" y="637463"/>
                  </a:lnTo>
                  <a:lnTo>
                    <a:pt x="405091" y="691997"/>
                  </a:lnTo>
                  <a:lnTo>
                    <a:pt x="427126" y="745782"/>
                  </a:lnTo>
                  <a:lnTo>
                    <a:pt x="447954" y="794740"/>
                  </a:lnTo>
                  <a:lnTo>
                    <a:pt x="470623" y="843457"/>
                  </a:lnTo>
                  <a:lnTo>
                    <a:pt x="495223" y="891197"/>
                  </a:lnTo>
                  <a:lnTo>
                    <a:pt x="521855" y="937298"/>
                  </a:lnTo>
                  <a:lnTo>
                    <a:pt x="551230" y="984846"/>
                  </a:lnTo>
                  <a:lnTo>
                    <a:pt x="581279" y="1031913"/>
                  </a:lnTo>
                  <a:lnTo>
                    <a:pt x="612749" y="1078026"/>
                  </a:lnTo>
                  <a:lnTo>
                    <a:pt x="646366" y="1122705"/>
                  </a:lnTo>
                  <a:lnTo>
                    <a:pt x="676490" y="1160005"/>
                  </a:lnTo>
                  <a:lnTo>
                    <a:pt x="707110" y="1196733"/>
                  </a:lnTo>
                  <a:lnTo>
                    <a:pt x="738416" y="1232776"/>
                  </a:lnTo>
                  <a:lnTo>
                    <a:pt x="770648" y="1268069"/>
                  </a:lnTo>
                  <a:lnTo>
                    <a:pt x="804011" y="1302486"/>
                  </a:lnTo>
                  <a:lnTo>
                    <a:pt x="837526" y="1334757"/>
                  </a:lnTo>
                  <a:lnTo>
                    <a:pt x="872007" y="1365821"/>
                  </a:lnTo>
                  <a:lnTo>
                    <a:pt x="907275" y="1395958"/>
                  </a:lnTo>
                  <a:lnTo>
                    <a:pt x="943152" y="1425448"/>
                  </a:lnTo>
                  <a:lnTo>
                    <a:pt x="979436" y="1454581"/>
                  </a:lnTo>
                  <a:lnTo>
                    <a:pt x="1021397" y="1486458"/>
                  </a:lnTo>
                  <a:lnTo>
                    <a:pt x="1065403" y="1516888"/>
                  </a:lnTo>
                  <a:lnTo>
                    <a:pt x="1110665" y="1545412"/>
                  </a:lnTo>
                  <a:lnTo>
                    <a:pt x="1156423" y="1571548"/>
                  </a:lnTo>
                  <a:lnTo>
                    <a:pt x="1206588" y="1598282"/>
                  </a:lnTo>
                  <a:lnTo>
                    <a:pt x="1257084" y="1624012"/>
                  </a:lnTo>
                  <a:lnTo>
                    <a:pt x="1308252" y="1648333"/>
                  </a:lnTo>
                  <a:lnTo>
                    <a:pt x="1360436" y="1670888"/>
                  </a:lnTo>
                  <a:lnTo>
                    <a:pt x="1416113" y="1692884"/>
                  </a:lnTo>
                  <a:lnTo>
                    <a:pt x="1472552" y="1712658"/>
                  </a:lnTo>
                  <a:lnTo>
                    <a:pt x="1529981" y="1730349"/>
                  </a:lnTo>
                  <a:lnTo>
                    <a:pt x="1587766" y="1746910"/>
                  </a:lnTo>
                  <a:lnTo>
                    <a:pt x="1632216" y="1758137"/>
                  </a:lnTo>
                  <a:lnTo>
                    <a:pt x="1677047" y="1767509"/>
                  </a:lnTo>
                  <a:lnTo>
                    <a:pt x="1722145" y="1775536"/>
                  </a:lnTo>
                  <a:lnTo>
                    <a:pt x="1812759" y="1789442"/>
                  </a:lnTo>
                  <a:lnTo>
                    <a:pt x="1865261" y="1795843"/>
                  </a:lnTo>
                  <a:lnTo>
                    <a:pt x="1918741" y="1799805"/>
                  </a:lnTo>
                  <a:lnTo>
                    <a:pt x="1972360" y="1801533"/>
                  </a:lnTo>
                  <a:lnTo>
                    <a:pt x="2025269" y="1801215"/>
                  </a:lnTo>
                  <a:lnTo>
                    <a:pt x="2072017" y="1799856"/>
                  </a:lnTo>
                  <a:lnTo>
                    <a:pt x="2100656" y="1798624"/>
                  </a:lnTo>
                  <a:lnTo>
                    <a:pt x="2100656" y="1776615"/>
                  </a:lnTo>
                  <a:lnTo>
                    <a:pt x="2100656" y="1774355"/>
                  </a:lnTo>
                  <a:close/>
                </a:path>
              </a:pathLst>
            </a:custGeom>
            <a:solidFill>
              <a:srgbClr val="C7B8A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/>
          <p:nvPr/>
        </p:nvSpPr>
        <p:spPr>
          <a:xfrm>
            <a:off x="9717954" y="4782109"/>
            <a:ext cx="7237095" cy="1568450"/>
          </a:xfrm>
          <a:prstGeom prst="rect">
            <a:avLst/>
          </a:prstGeom>
        </p:spPr>
        <p:txBody>
          <a:bodyPr wrap="square" lIns="0" tIns="85090" rIns="0" bIns="0" rtlCol="0" vert="horz">
            <a:spAutoFit/>
          </a:bodyPr>
          <a:lstStyle/>
          <a:p>
            <a:pPr algn="ctr" marR="83820">
              <a:lnSpc>
                <a:spcPct val="100000"/>
              </a:lnSpc>
              <a:spcBef>
                <a:spcPts val="670"/>
              </a:spcBef>
            </a:pPr>
            <a:r>
              <a:rPr dirty="0" sz="2900" spc="-15">
                <a:solidFill>
                  <a:srgbClr val="E2F9D9"/>
                </a:solidFill>
                <a:latin typeface="Georgia"/>
                <a:cs typeface="Georgia"/>
              </a:rPr>
              <a:t>Under</a:t>
            </a:r>
            <a:r>
              <a:rPr dirty="0" sz="2900" spc="5">
                <a:solidFill>
                  <a:srgbClr val="E2F9D9"/>
                </a:solidFill>
                <a:latin typeface="Georgia"/>
                <a:cs typeface="Georgia"/>
              </a:rPr>
              <a:t> </a:t>
            </a:r>
            <a:r>
              <a:rPr dirty="0" sz="2900" spc="20">
                <a:solidFill>
                  <a:srgbClr val="E2F9D9"/>
                </a:solidFill>
                <a:latin typeface="Georgia"/>
                <a:cs typeface="Georgia"/>
              </a:rPr>
              <a:t>The</a:t>
            </a:r>
            <a:r>
              <a:rPr dirty="0" sz="2900" spc="10">
                <a:solidFill>
                  <a:srgbClr val="E2F9D9"/>
                </a:solidFill>
                <a:latin typeface="Georgia"/>
                <a:cs typeface="Georgia"/>
              </a:rPr>
              <a:t> Supervision </a:t>
            </a:r>
            <a:r>
              <a:rPr dirty="0" sz="2900" spc="15">
                <a:solidFill>
                  <a:srgbClr val="E2F9D9"/>
                </a:solidFill>
                <a:latin typeface="Georgia"/>
                <a:cs typeface="Georgia"/>
              </a:rPr>
              <a:t>of</a:t>
            </a:r>
            <a:endParaRPr sz="2900">
              <a:latin typeface="Georgia"/>
              <a:cs typeface="Georgia"/>
            </a:endParaRPr>
          </a:p>
          <a:p>
            <a:pPr algn="ctr" marL="12065" marR="5080" indent="-92075">
              <a:lnSpc>
                <a:spcPct val="116399"/>
              </a:lnSpc>
            </a:pPr>
            <a:r>
              <a:rPr dirty="0" sz="2900" spc="80" b="1">
                <a:solidFill>
                  <a:srgbClr val="E2F9D9"/>
                </a:solidFill>
                <a:latin typeface="Cambria"/>
                <a:cs typeface="Cambria"/>
              </a:rPr>
              <a:t>Mrs.</a:t>
            </a:r>
            <a:r>
              <a:rPr dirty="0" sz="2900" spc="30" b="1">
                <a:solidFill>
                  <a:srgbClr val="E2F9D9"/>
                </a:solidFill>
                <a:latin typeface="Cambria"/>
                <a:cs typeface="Cambria"/>
              </a:rPr>
              <a:t> </a:t>
            </a:r>
            <a:r>
              <a:rPr dirty="0" sz="2900" spc="35" b="1">
                <a:solidFill>
                  <a:srgbClr val="E2F9D9"/>
                </a:solidFill>
                <a:latin typeface="Cambria"/>
                <a:cs typeface="Cambria"/>
              </a:rPr>
              <a:t>Ruchi </a:t>
            </a:r>
            <a:r>
              <a:rPr dirty="0" sz="2900" spc="-15" b="1">
                <a:solidFill>
                  <a:srgbClr val="E2F9D9"/>
                </a:solidFill>
                <a:latin typeface="Cambria"/>
                <a:cs typeface="Cambria"/>
              </a:rPr>
              <a:t>Talwar</a:t>
            </a:r>
            <a:r>
              <a:rPr dirty="0" sz="2900" spc="80" b="1">
                <a:solidFill>
                  <a:srgbClr val="E2F9D9"/>
                </a:solidFill>
                <a:latin typeface="Cambria"/>
                <a:cs typeface="Cambria"/>
              </a:rPr>
              <a:t> </a:t>
            </a:r>
            <a:r>
              <a:rPr dirty="0" sz="2900" spc="-25">
                <a:solidFill>
                  <a:srgbClr val="E2F9D9"/>
                </a:solidFill>
                <a:latin typeface="Georgia"/>
                <a:cs typeface="Georgia"/>
              </a:rPr>
              <a:t>(Assistant</a:t>
            </a:r>
            <a:r>
              <a:rPr dirty="0" sz="2900" spc="20">
                <a:solidFill>
                  <a:srgbClr val="E2F9D9"/>
                </a:solidFill>
                <a:latin typeface="Georgia"/>
                <a:cs typeface="Georgia"/>
              </a:rPr>
              <a:t> </a:t>
            </a:r>
            <a:r>
              <a:rPr dirty="0" sz="2900">
                <a:solidFill>
                  <a:srgbClr val="E2F9D9"/>
                </a:solidFill>
                <a:latin typeface="Georgia"/>
                <a:cs typeface="Georgia"/>
              </a:rPr>
              <a:t>Professor) </a:t>
            </a:r>
            <a:r>
              <a:rPr dirty="0" sz="2900" spc="5">
                <a:solidFill>
                  <a:srgbClr val="E2F9D9"/>
                </a:solidFill>
                <a:latin typeface="Georgia"/>
                <a:cs typeface="Georgia"/>
              </a:rPr>
              <a:t> </a:t>
            </a:r>
            <a:r>
              <a:rPr dirty="0" sz="2900" spc="15">
                <a:solidFill>
                  <a:srgbClr val="E2F9D9"/>
                </a:solidFill>
                <a:latin typeface="Georgia"/>
                <a:cs typeface="Georgia"/>
              </a:rPr>
              <a:t>Department</a:t>
            </a:r>
            <a:r>
              <a:rPr dirty="0" sz="2900" spc="20">
                <a:solidFill>
                  <a:srgbClr val="E2F9D9"/>
                </a:solidFill>
                <a:latin typeface="Georgia"/>
                <a:cs typeface="Georgia"/>
              </a:rPr>
              <a:t> </a:t>
            </a:r>
            <a:r>
              <a:rPr dirty="0" sz="2900" spc="15">
                <a:solidFill>
                  <a:srgbClr val="E2F9D9"/>
                </a:solidFill>
                <a:latin typeface="Georgia"/>
                <a:cs typeface="Georgia"/>
              </a:rPr>
              <a:t>of</a:t>
            </a:r>
            <a:r>
              <a:rPr dirty="0" sz="2900" spc="25">
                <a:solidFill>
                  <a:srgbClr val="E2F9D9"/>
                </a:solidFill>
                <a:latin typeface="Georgia"/>
                <a:cs typeface="Georgia"/>
              </a:rPr>
              <a:t> </a:t>
            </a:r>
            <a:r>
              <a:rPr dirty="0" sz="2900" spc="-50">
                <a:solidFill>
                  <a:srgbClr val="E2F9D9"/>
                </a:solidFill>
                <a:latin typeface="Georgia"/>
                <a:cs typeface="Georgia"/>
              </a:rPr>
              <a:t>CEA</a:t>
            </a:r>
            <a:r>
              <a:rPr dirty="0" sz="2900" spc="25">
                <a:solidFill>
                  <a:srgbClr val="E2F9D9"/>
                </a:solidFill>
                <a:latin typeface="Georgia"/>
                <a:cs typeface="Georgia"/>
              </a:rPr>
              <a:t> </a:t>
            </a:r>
            <a:r>
              <a:rPr dirty="0" sz="2900" spc="-85">
                <a:solidFill>
                  <a:srgbClr val="E2F9D9"/>
                </a:solidFill>
                <a:latin typeface="Georgia"/>
                <a:cs typeface="Georgia"/>
              </a:rPr>
              <a:t>GLA</a:t>
            </a:r>
            <a:r>
              <a:rPr dirty="0" sz="2900" spc="20">
                <a:solidFill>
                  <a:srgbClr val="E2F9D9"/>
                </a:solidFill>
                <a:latin typeface="Georgia"/>
                <a:cs typeface="Georgia"/>
              </a:rPr>
              <a:t> </a:t>
            </a:r>
            <a:r>
              <a:rPr dirty="0" sz="2900" spc="-10">
                <a:solidFill>
                  <a:srgbClr val="E2F9D9"/>
                </a:solidFill>
                <a:latin typeface="Georgia"/>
                <a:cs typeface="Georgia"/>
              </a:rPr>
              <a:t>University,</a:t>
            </a:r>
            <a:r>
              <a:rPr dirty="0" sz="2900" spc="25">
                <a:solidFill>
                  <a:srgbClr val="E2F9D9"/>
                </a:solidFill>
                <a:latin typeface="Georgia"/>
                <a:cs typeface="Georgia"/>
              </a:rPr>
              <a:t> </a:t>
            </a:r>
            <a:r>
              <a:rPr dirty="0" sz="2900" spc="-15">
                <a:solidFill>
                  <a:srgbClr val="E2F9D9"/>
                </a:solidFill>
                <a:latin typeface="Georgia"/>
                <a:cs typeface="Georgia"/>
              </a:rPr>
              <a:t>Mathur</a:t>
            </a:r>
            <a:endParaRPr sz="2900">
              <a:latin typeface="Georgia"/>
              <a:cs typeface="Georgia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5558895" y="181457"/>
            <a:ext cx="6791325" cy="2870200"/>
          </a:xfrm>
          <a:prstGeom prst="rect"/>
        </p:spPr>
        <p:txBody>
          <a:bodyPr wrap="square" lIns="0" tIns="32639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2570"/>
              </a:spcBef>
            </a:pPr>
            <a:r>
              <a:rPr dirty="0" sz="5900" spc="1175">
                <a:solidFill>
                  <a:srgbClr val="998C7B"/>
                </a:solidFill>
              </a:rPr>
              <a:t>CAKE</a:t>
            </a:r>
            <a:r>
              <a:rPr dirty="0" sz="5900" spc="120">
                <a:solidFill>
                  <a:srgbClr val="998C7B"/>
                </a:solidFill>
              </a:rPr>
              <a:t> </a:t>
            </a:r>
            <a:r>
              <a:rPr dirty="0" sz="5900" spc="1290">
                <a:solidFill>
                  <a:srgbClr val="998C7B"/>
                </a:solidFill>
              </a:rPr>
              <a:t>BUFFET</a:t>
            </a:r>
            <a:endParaRPr sz="5900"/>
          </a:p>
          <a:p>
            <a:pPr algn="ctr" marL="967740" marR="1086485">
              <a:lnSpc>
                <a:spcPct val="116599"/>
              </a:lnSpc>
              <a:spcBef>
                <a:spcPts val="955"/>
              </a:spcBef>
            </a:pPr>
            <a:r>
              <a:rPr dirty="0" sz="4250" spc="240">
                <a:solidFill>
                  <a:srgbClr val="6A6153"/>
                </a:solidFill>
                <a:latin typeface="Trebuchet MS"/>
                <a:cs typeface="Trebuchet MS"/>
              </a:rPr>
              <a:t>Sweetest</a:t>
            </a:r>
            <a:r>
              <a:rPr dirty="0" sz="4250" spc="-105">
                <a:solidFill>
                  <a:srgbClr val="6A6153"/>
                </a:solidFill>
                <a:latin typeface="Trebuchet MS"/>
                <a:cs typeface="Trebuchet MS"/>
              </a:rPr>
              <a:t> </a:t>
            </a:r>
            <a:r>
              <a:rPr dirty="0" sz="4250" spc="145">
                <a:solidFill>
                  <a:srgbClr val="6A6153"/>
                </a:solidFill>
                <a:latin typeface="Trebuchet MS"/>
                <a:cs typeface="Trebuchet MS"/>
              </a:rPr>
              <a:t>Slice</a:t>
            </a:r>
            <a:r>
              <a:rPr dirty="0" sz="4250" spc="-100">
                <a:solidFill>
                  <a:srgbClr val="6A6153"/>
                </a:solidFill>
                <a:latin typeface="Trebuchet MS"/>
                <a:cs typeface="Trebuchet MS"/>
              </a:rPr>
              <a:t> </a:t>
            </a:r>
            <a:r>
              <a:rPr dirty="0" sz="4250" spc="725">
                <a:solidFill>
                  <a:srgbClr val="6A6153"/>
                </a:solidFill>
                <a:latin typeface="Trebuchet MS"/>
                <a:cs typeface="Trebuchet MS"/>
              </a:rPr>
              <a:t>Of </a:t>
            </a:r>
            <a:r>
              <a:rPr dirty="0" sz="4250" spc="-1265">
                <a:solidFill>
                  <a:srgbClr val="6A6153"/>
                </a:solidFill>
                <a:latin typeface="Trebuchet MS"/>
                <a:cs typeface="Trebuchet MS"/>
              </a:rPr>
              <a:t> </a:t>
            </a:r>
            <a:r>
              <a:rPr dirty="0" sz="4250" spc="204">
                <a:solidFill>
                  <a:srgbClr val="6A6153"/>
                </a:solidFill>
                <a:latin typeface="Trebuchet MS"/>
                <a:cs typeface="Trebuchet MS"/>
              </a:rPr>
              <a:t>Paradise</a:t>
            </a:r>
            <a:endParaRPr sz="42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80252" y="944542"/>
            <a:ext cx="5342255" cy="9342755"/>
            <a:chOff x="780252" y="944542"/>
            <a:chExt cx="5342255" cy="9342755"/>
          </a:xfrm>
        </p:grpSpPr>
        <p:sp>
          <p:nvSpPr>
            <p:cNvPr id="3" name="object 3"/>
            <p:cNvSpPr/>
            <p:nvPr/>
          </p:nvSpPr>
          <p:spPr>
            <a:xfrm>
              <a:off x="923924" y="6519593"/>
              <a:ext cx="5048250" cy="3767454"/>
            </a:xfrm>
            <a:custGeom>
              <a:avLst/>
              <a:gdLst/>
              <a:ahLst/>
              <a:cxnLst/>
              <a:rect l="l" t="t" r="r" b="b"/>
              <a:pathLst>
                <a:path w="5048250" h="3767454">
                  <a:moveTo>
                    <a:pt x="5048249" y="3767405"/>
                  </a:moveTo>
                  <a:lnTo>
                    <a:pt x="0" y="3767405"/>
                  </a:lnTo>
                  <a:lnTo>
                    <a:pt x="0" y="0"/>
                  </a:lnTo>
                  <a:lnTo>
                    <a:pt x="5048249" y="0"/>
                  </a:lnTo>
                  <a:lnTo>
                    <a:pt x="5048249" y="3767405"/>
                  </a:lnTo>
                  <a:close/>
                </a:path>
              </a:pathLst>
            </a:custGeom>
            <a:solidFill>
              <a:srgbClr val="998C7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780252" y="944542"/>
              <a:ext cx="5342255" cy="8394700"/>
            </a:xfrm>
            <a:custGeom>
              <a:avLst/>
              <a:gdLst/>
              <a:ahLst/>
              <a:cxnLst/>
              <a:rect l="l" t="t" r="r" b="b"/>
              <a:pathLst>
                <a:path w="5342255" h="8394700">
                  <a:moveTo>
                    <a:pt x="2983138" y="12700"/>
                  </a:moveTo>
                  <a:lnTo>
                    <a:pt x="2359103" y="12700"/>
                  </a:lnTo>
                  <a:lnTo>
                    <a:pt x="2410569" y="0"/>
                  </a:lnTo>
                  <a:lnTo>
                    <a:pt x="2931671" y="0"/>
                  </a:lnTo>
                  <a:lnTo>
                    <a:pt x="2983138" y="12700"/>
                  </a:lnTo>
                  <a:close/>
                </a:path>
                <a:path w="5342255" h="8394700">
                  <a:moveTo>
                    <a:pt x="2310184" y="38100"/>
                  </a:moveTo>
                  <a:lnTo>
                    <a:pt x="2205594" y="38100"/>
                  </a:lnTo>
                  <a:lnTo>
                    <a:pt x="2307778" y="12700"/>
                  </a:lnTo>
                  <a:lnTo>
                    <a:pt x="2514913" y="12700"/>
                  </a:lnTo>
                  <a:lnTo>
                    <a:pt x="2463537" y="25400"/>
                  </a:lnTo>
                  <a:lnTo>
                    <a:pt x="2361163" y="25400"/>
                  </a:lnTo>
                  <a:lnTo>
                    <a:pt x="2310184" y="38100"/>
                  </a:lnTo>
                  <a:close/>
                </a:path>
                <a:path w="5342255" h="8394700">
                  <a:moveTo>
                    <a:pt x="3136646" y="38100"/>
                  </a:moveTo>
                  <a:lnTo>
                    <a:pt x="3032057" y="38100"/>
                  </a:lnTo>
                  <a:lnTo>
                    <a:pt x="2981078" y="25400"/>
                  </a:lnTo>
                  <a:lnTo>
                    <a:pt x="2878703" y="25400"/>
                  </a:lnTo>
                  <a:lnTo>
                    <a:pt x="2827328" y="12700"/>
                  </a:lnTo>
                  <a:lnTo>
                    <a:pt x="3034462" y="12700"/>
                  </a:lnTo>
                  <a:lnTo>
                    <a:pt x="3136646" y="38100"/>
                  </a:lnTo>
                  <a:close/>
                </a:path>
                <a:path w="5342255" h="8394700">
                  <a:moveTo>
                    <a:pt x="5342241" y="8394700"/>
                  </a:moveTo>
                  <a:lnTo>
                    <a:pt x="0" y="8394700"/>
                  </a:lnTo>
                  <a:lnTo>
                    <a:pt x="0" y="2616200"/>
                  </a:lnTo>
                  <a:lnTo>
                    <a:pt x="1067" y="2565400"/>
                  </a:lnTo>
                  <a:lnTo>
                    <a:pt x="3039" y="2514600"/>
                  </a:lnTo>
                  <a:lnTo>
                    <a:pt x="5908" y="2463800"/>
                  </a:lnTo>
                  <a:lnTo>
                    <a:pt x="9667" y="2413000"/>
                  </a:lnTo>
                  <a:lnTo>
                    <a:pt x="14310" y="2374900"/>
                  </a:lnTo>
                  <a:lnTo>
                    <a:pt x="19828" y="2324100"/>
                  </a:lnTo>
                  <a:lnTo>
                    <a:pt x="26215" y="2273300"/>
                  </a:lnTo>
                  <a:lnTo>
                    <a:pt x="33464" y="2222500"/>
                  </a:lnTo>
                  <a:lnTo>
                    <a:pt x="41569" y="2184400"/>
                  </a:lnTo>
                  <a:lnTo>
                    <a:pt x="50521" y="2133600"/>
                  </a:lnTo>
                  <a:lnTo>
                    <a:pt x="60315" y="2082800"/>
                  </a:lnTo>
                  <a:lnTo>
                    <a:pt x="70943" y="2044700"/>
                  </a:lnTo>
                  <a:lnTo>
                    <a:pt x="82398" y="1993900"/>
                  </a:lnTo>
                  <a:lnTo>
                    <a:pt x="94673" y="1955800"/>
                  </a:lnTo>
                  <a:lnTo>
                    <a:pt x="107761" y="1905000"/>
                  </a:lnTo>
                  <a:lnTo>
                    <a:pt x="121656" y="1854200"/>
                  </a:lnTo>
                  <a:lnTo>
                    <a:pt x="136349" y="1816100"/>
                  </a:lnTo>
                  <a:lnTo>
                    <a:pt x="151835" y="1765300"/>
                  </a:lnTo>
                  <a:lnTo>
                    <a:pt x="168106" y="1727200"/>
                  </a:lnTo>
                  <a:lnTo>
                    <a:pt x="185155" y="1676400"/>
                  </a:lnTo>
                  <a:lnTo>
                    <a:pt x="202975" y="1638300"/>
                  </a:lnTo>
                  <a:lnTo>
                    <a:pt x="221560" y="1600200"/>
                  </a:lnTo>
                  <a:lnTo>
                    <a:pt x="240901" y="1549400"/>
                  </a:lnTo>
                  <a:lnTo>
                    <a:pt x="260993" y="1511300"/>
                  </a:lnTo>
                  <a:lnTo>
                    <a:pt x="281828" y="1473200"/>
                  </a:lnTo>
                  <a:lnTo>
                    <a:pt x="303400" y="1422400"/>
                  </a:lnTo>
                  <a:lnTo>
                    <a:pt x="325700" y="1384300"/>
                  </a:lnTo>
                  <a:lnTo>
                    <a:pt x="348723" y="1346200"/>
                  </a:lnTo>
                  <a:lnTo>
                    <a:pt x="372461" y="1308100"/>
                  </a:lnTo>
                  <a:lnTo>
                    <a:pt x="396908" y="1257300"/>
                  </a:lnTo>
                  <a:lnTo>
                    <a:pt x="422056" y="1219200"/>
                  </a:lnTo>
                  <a:lnTo>
                    <a:pt x="447898" y="1181100"/>
                  </a:lnTo>
                  <a:lnTo>
                    <a:pt x="474427" y="1143000"/>
                  </a:lnTo>
                  <a:lnTo>
                    <a:pt x="501636" y="1104900"/>
                  </a:lnTo>
                  <a:lnTo>
                    <a:pt x="529519" y="1066800"/>
                  </a:lnTo>
                  <a:lnTo>
                    <a:pt x="558069" y="1028700"/>
                  </a:lnTo>
                  <a:lnTo>
                    <a:pt x="587277" y="990600"/>
                  </a:lnTo>
                  <a:lnTo>
                    <a:pt x="617138" y="952500"/>
                  </a:lnTo>
                  <a:lnTo>
                    <a:pt x="647644" y="927100"/>
                  </a:lnTo>
                  <a:lnTo>
                    <a:pt x="678789" y="889000"/>
                  </a:lnTo>
                  <a:lnTo>
                    <a:pt x="710565" y="850900"/>
                  </a:lnTo>
                  <a:lnTo>
                    <a:pt x="742965" y="812800"/>
                  </a:lnTo>
                  <a:lnTo>
                    <a:pt x="775983" y="787400"/>
                  </a:lnTo>
                  <a:lnTo>
                    <a:pt x="809611" y="749300"/>
                  </a:lnTo>
                  <a:lnTo>
                    <a:pt x="843843" y="711200"/>
                  </a:lnTo>
                  <a:lnTo>
                    <a:pt x="878671" y="685800"/>
                  </a:lnTo>
                  <a:lnTo>
                    <a:pt x="914088" y="647700"/>
                  </a:lnTo>
                  <a:lnTo>
                    <a:pt x="950088" y="622300"/>
                  </a:lnTo>
                  <a:lnTo>
                    <a:pt x="986663" y="596900"/>
                  </a:lnTo>
                  <a:lnTo>
                    <a:pt x="1023807" y="558800"/>
                  </a:lnTo>
                  <a:lnTo>
                    <a:pt x="1061512" y="533400"/>
                  </a:lnTo>
                  <a:lnTo>
                    <a:pt x="1138579" y="482600"/>
                  </a:lnTo>
                  <a:lnTo>
                    <a:pt x="1177926" y="444500"/>
                  </a:lnTo>
                  <a:lnTo>
                    <a:pt x="1217807" y="419100"/>
                  </a:lnTo>
                  <a:lnTo>
                    <a:pt x="1299142" y="368300"/>
                  </a:lnTo>
                  <a:lnTo>
                    <a:pt x="1382526" y="317500"/>
                  </a:lnTo>
                  <a:lnTo>
                    <a:pt x="1424970" y="304800"/>
                  </a:lnTo>
                  <a:lnTo>
                    <a:pt x="1511324" y="254000"/>
                  </a:lnTo>
                  <a:lnTo>
                    <a:pt x="1555221" y="241300"/>
                  </a:lnTo>
                  <a:lnTo>
                    <a:pt x="1644421" y="190500"/>
                  </a:lnTo>
                  <a:lnTo>
                    <a:pt x="1735446" y="165100"/>
                  </a:lnTo>
                  <a:lnTo>
                    <a:pt x="1781626" y="139700"/>
                  </a:lnTo>
                  <a:lnTo>
                    <a:pt x="1804526" y="139700"/>
                  </a:lnTo>
                  <a:lnTo>
                    <a:pt x="1853884" y="114300"/>
                  </a:lnTo>
                  <a:lnTo>
                    <a:pt x="2154755" y="38100"/>
                  </a:lnTo>
                  <a:lnTo>
                    <a:pt x="2259356" y="38100"/>
                  </a:lnTo>
                  <a:lnTo>
                    <a:pt x="2107874" y="76200"/>
                  </a:lnTo>
                  <a:lnTo>
                    <a:pt x="2057746" y="76200"/>
                  </a:lnTo>
                  <a:lnTo>
                    <a:pt x="1958097" y="101600"/>
                  </a:lnTo>
                  <a:lnTo>
                    <a:pt x="1908594" y="127000"/>
                  </a:lnTo>
                  <a:lnTo>
                    <a:pt x="1810280" y="152400"/>
                  </a:lnTo>
                  <a:lnTo>
                    <a:pt x="1797332" y="152400"/>
                  </a:lnTo>
                  <a:lnTo>
                    <a:pt x="1787740" y="165100"/>
                  </a:lnTo>
                  <a:lnTo>
                    <a:pt x="1695092" y="190500"/>
                  </a:lnTo>
                  <a:lnTo>
                    <a:pt x="1649454" y="215900"/>
                  </a:lnTo>
                  <a:lnTo>
                    <a:pt x="1604284" y="228600"/>
                  </a:lnTo>
                  <a:lnTo>
                    <a:pt x="1515375" y="279400"/>
                  </a:lnTo>
                  <a:lnTo>
                    <a:pt x="1471650" y="292100"/>
                  </a:lnTo>
                  <a:lnTo>
                    <a:pt x="1385698" y="342900"/>
                  </a:lnTo>
                  <a:lnTo>
                    <a:pt x="1301790" y="393700"/>
                  </a:lnTo>
                  <a:lnTo>
                    <a:pt x="1219984" y="444500"/>
                  </a:lnTo>
                  <a:lnTo>
                    <a:pt x="1140338" y="495300"/>
                  </a:lnTo>
                  <a:lnTo>
                    <a:pt x="1101343" y="520700"/>
                  </a:lnTo>
                  <a:lnTo>
                    <a:pt x="1062910" y="558800"/>
                  </a:lnTo>
                  <a:lnTo>
                    <a:pt x="1025046" y="584200"/>
                  </a:lnTo>
                  <a:lnTo>
                    <a:pt x="987758" y="609600"/>
                  </a:lnTo>
                  <a:lnTo>
                    <a:pt x="951054" y="647700"/>
                  </a:lnTo>
                  <a:lnTo>
                    <a:pt x="914941" y="673100"/>
                  </a:lnTo>
                  <a:lnTo>
                    <a:pt x="879426" y="711200"/>
                  </a:lnTo>
                  <a:lnTo>
                    <a:pt x="844516" y="736600"/>
                  </a:lnTo>
                  <a:lnTo>
                    <a:pt x="810219" y="774700"/>
                  </a:lnTo>
                  <a:lnTo>
                    <a:pt x="776542" y="812800"/>
                  </a:lnTo>
                  <a:lnTo>
                    <a:pt x="743492" y="838200"/>
                  </a:lnTo>
                  <a:lnTo>
                    <a:pt x="711076" y="876300"/>
                  </a:lnTo>
                  <a:lnTo>
                    <a:pt x="679302" y="914400"/>
                  </a:lnTo>
                  <a:lnTo>
                    <a:pt x="648177" y="952500"/>
                  </a:lnTo>
                  <a:lnTo>
                    <a:pt x="617708" y="990600"/>
                  </a:lnTo>
                  <a:lnTo>
                    <a:pt x="587902" y="1016000"/>
                  </a:lnTo>
                  <a:lnTo>
                    <a:pt x="558767" y="1054100"/>
                  </a:lnTo>
                  <a:lnTo>
                    <a:pt x="530310" y="1092200"/>
                  </a:lnTo>
                  <a:lnTo>
                    <a:pt x="502539" y="1130300"/>
                  </a:lnTo>
                  <a:lnTo>
                    <a:pt x="475459" y="1181100"/>
                  </a:lnTo>
                  <a:lnTo>
                    <a:pt x="449080" y="1219200"/>
                  </a:lnTo>
                  <a:lnTo>
                    <a:pt x="423407" y="1257300"/>
                  </a:lnTo>
                  <a:lnTo>
                    <a:pt x="398449" y="1295400"/>
                  </a:lnTo>
                  <a:lnTo>
                    <a:pt x="374212" y="1333500"/>
                  </a:lnTo>
                  <a:lnTo>
                    <a:pt x="350704" y="1371600"/>
                  </a:lnTo>
                  <a:lnTo>
                    <a:pt x="327932" y="1422400"/>
                  </a:lnTo>
                  <a:lnTo>
                    <a:pt x="305903" y="1460500"/>
                  </a:lnTo>
                  <a:lnTo>
                    <a:pt x="284625" y="1498600"/>
                  </a:lnTo>
                  <a:lnTo>
                    <a:pt x="264105" y="1549400"/>
                  </a:lnTo>
                  <a:lnTo>
                    <a:pt x="244349" y="1587500"/>
                  </a:lnTo>
                  <a:lnTo>
                    <a:pt x="225366" y="1625600"/>
                  </a:lnTo>
                  <a:lnTo>
                    <a:pt x="207163" y="1676400"/>
                  </a:lnTo>
                  <a:lnTo>
                    <a:pt x="189746" y="1714500"/>
                  </a:lnTo>
                  <a:lnTo>
                    <a:pt x="173124" y="1765300"/>
                  </a:lnTo>
                  <a:lnTo>
                    <a:pt x="157303" y="1803400"/>
                  </a:lnTo>
                  <a:lnTo>
                    <a:pt x="142290" y="1854200"/>
                  </a:lnTo>
                  <a:lnTo>
                    <a:pt x="128093" y="1905000"/>
                  </a:lnTo>
                  <a:lnTo>
                    <a:pt x="114720" y="1943100"/>
                  </a:lnTo>
                  <a:lnTo>
                    <a:pt x="102177" y="1993900"/>
                  </a:lnTo>
                  <a:lnTo>
                    <a:pt x="90471" y="2032000"/>
                  </a:lnTo>
                  <a:lnTo>
                    <a:pt x="79610" y="2082800"/>
                  </a:lnTo>
                  <a:lnTo>
                    <a:pt x="69602" y="2133600"/>
                  </a:lnTo>
                  <a:lnTo>
                    <a:pt x="60453" y="2171700"/>
                  </a:lnTo>
                  <a:lnTo>
                    <a:pt x="52171" y="2222500"/>
                  </a:lnTo>
                  <a:lnTo>
                    <a:pt x="44762" y="2273300"/>
                  </a:lnTo>
                  <a:lnTo>
                    <a:pt x="38235" y="2324100"/>
                  </a:lnTo>
                  <a:lnTo>
                    <a:pt x="32596" y="2362200"/>
                  </a:lnTo>
                  <a:lnTo>
                    <a:pt x="27853" y="2413000"/>
                  </a:lnTo>
                  <a:lnTo>
                    <a:pt x="24013" y="2463800"/>
                  </a:lnTo>
                  <a:lnTo>
                    <a:pt x="21083" y="2514600"/>
                  </a:lnTo>
                  <a:lnTo>
                    <a:pt x="19071" y="2565400"/>
                  </a:lnTo>
                  <a:lnTo>
                    <a:pt x="17984" y="2616200"/>
                  </a:lnTo>
                  <a:lnTo>
                    <a:pt x="17984" y="8369300"/>
                  </a:lnTo>
                  <a:lnTo>
                    <a:pt x="5342240" y="8369300"/>
                  </a:lnTo>
                  <a:lnTo>
                    <a:pt x="5342241" y="8394700"/>
                  </a:lnTo>
                  <a:close/>
                </a:path>
                <a:path w="5342255" h="8394700">
                  <a:moveTo>
                    <a:pt x="5342240" y="8369300"/>
                  </a:moveTo>
                  <a:lnTo>
                    <a:pt x="5324257" y="8369300"/>
                  </a:lnTo>
                  <a:lnTo>
                    <a:pt x="5324257" y="2616200"/>
                  </a:lnTo>
                  <a:lnTo>
                    <a:pt x="5323174" y="2565400"/>
                  </a:lnTo>
                  <a:lnTo>
                    <a:pt x="5321167" y="2514600"/>
                  </a:lnTo>
                  <a:lnTo>
                    <a:pt x="5318242" y="2463800"/>
                  </a:lnTo>
                  <a:lnTo>
                    <a:pt x="5314406" y="2413000"/>
                  </a:lnTo>
                  <a:lnTo>
                    <a:pt x="5309667" y="2362200"/>
                  </a:lnTo>
                  <a:lnTo>
                    <a:pt x="5304032" y="2324100"/>
                  </a:lnTo>
                  <a:lnTo>
                    <a:pt x="5297508" y="2273300"/>
                  </a:lnTo>
                  <a:lnTo>
                    <a:pt x="5290103" y="2222500"/>
                  </a:lnTo>
                  <a:lnTo>
                    <a:pt x="5281823" y="2171700"/>
                  </a:lnTo>
                  <a:lnTo>
                    <a:pt x="5272677" y="2133600"/>
                  </a:lnTo>
                  <a:lnTo>
                    <a:pt x="5262671" y="2082800"/>
                  </a:lnTo>
                  <a:lnTo>
                    <a:pt x="5251813" y="2032000"/>
                  </a:lnTo>
                  <a:lnTo>
                    <a:pt x="5240109" y="1993900"/>
                  </a:lnTo>
                  <a:lnTo>
                    <a:pt x="5227567" y="1943100"/>
                  </a:lnTo>
                  <a:lnTo>
                    <a:pt x="5214195" y="1905000"/>
                  </a:lnTo>
                  <a:lnTo>
                    <a:pt x="5200000" y="1854200"/>
                  </a:lnTo>
                  <a:lnTo>
                    <a:pt x="5184988" y="1803400"/>
                  </a:lnTo>
                  <a:lnTo>
                    <a:pt x="5169168" y="1765300"/>
                  </a:lnTo>
                  <a:lnTo>
                    <a:pt x="5152546" y="1714500"/>
                  </a:lnTo>
                  <a:lnTo>
                    <a:pt x="5135130" y="1676400"/>
                  </a:lnTo>
                  <a:lnTo>
                    <a:pt x="5116927" y="1625600"/>
                  </a:lnTo>
                  <a:lnTo>
                    <a:pt x="5097944" y="1587500"/>
                  </a:lnTo>
                  <a:lnTo>
                    <a:pt x="5078189" y="1549400"/>
                  </a:lnTo>
                  <a:lnTo>
                    <a:pt x="5057668" y="1498600"/>
                  </a:lnTo>
                  <a:lnTo>
                    <a:pt x="5036390" y="1460500"/>
                  </a:lnTo>
                  <a:lnTo>
                    <a:pt x="5014360" y="1422400"/>
                  </a:lnTo>
                  <a:lnTo>
                    <a:pt x="4991588" y="1371600"/>
                  </a:lnTo>
                  <a:lnTo>
                    <a:pt x="4968079" y="1333500"/>
                  </a:lnTo>
                  <a:lnTo>
                    <a:pt x="4943841" y="1295400"/>
                  </a:lnTo>
                  <a:lnTo>
                    <a:pt x="4918882" y="1257300"/>
                  </a:lnTo>
                  <a:lnTo>
                    <a:pt x="4893208" y="1219200"/>
                  </a:lnTo>
                  <a:lnTo>
                    <a:pt x="4866828" y="1181100"/>
                  </a:lnTo>
                  <a:lnTo>
                    <a:pt x="4839747" y="1130300"/>
                  </a:lnTo>
                  <a:lnTo>
                    <a:pt x="4811974" y="1092200"/>
                  </a:lnTo>
                  <a:lnTo>
                    <a:pt x="4783516" y="1054100"/>
                  </a:lnTo>
                  <a:lnTo>
                    <a:pt x="4754379" y="1016000"/>
                  </a:lnTo>
                  <a:lnTo>
                    <a:pt x="4724572" y="990600"/>
                  </a:lnTo>
                  <a:lnTo>
                    <a:pt x="4694101" y="952500"/>
                  </a:lnTo>
                  <a:lnTo>
                    <a:pt x="4662975" y="914400"/>
                  </a:lnTo>
                  <a:lnTo>
                    <a:pt x="4631199" y="876300"/>
                  </a:lnTo>
                  <a:lnTo>
                    <a:pt x="4598781" y="838200"/>
                  </a:lnTo>
                  <a:lnTo>
                    <a:pt x="4565729" y="812800"/>
                  </a:lnTo>
                  <a:lnTo>
                    <a:pt x="4532050" y="774700"/>
                  </a:lnTo>
                  <a:lnTo>
                    <a:pt x="4497752" y="736600"/>
                  </a:lnTo>
                  <a:lnTo>
                    <a:pt x="4462840" y="711200"/>
                  </a:lnTo>
                  <a:lnTo>
                    <a:pt x="4427323" y="673100"/>
                  </a:lnTo>
                  <a:lnTo>
                    <a:pt x="4391208" y="647700"/>
                  </a:lnTo>
                  <a:lnTo>
                    <a:pt x="4354502" y="609600"/>
                  </a:lnTo>
                  <a:lnTo>
                    <a:pt x="4317213" y="584200"/>
                  </a:lnTo>
                  <a:lnTo>
                    <a:pt x="4279347" y="558800"/>
                  </a:lnTo>
                  <a:lnTo>
                    <a:pt x="4240912" y="520700"/>
                  </a:lnTo>
                  <a:lnTo>
                    <a:pt x="4201916" y="495300"/>
                  </a:lnTo>
                  <a:lnTo>
                    <a:pt x="4122267" y="444500"/>
                  </a:lnTo>
                  <a:lnTo>
                    <a:pt x="4040458" y="393700"/>
                  </a:lnTo>
                  <a:lnTo>
                    <a:pt x="3956547" y="342900"/>
                  </a:lnTo>
                  <a:lnTo>
                    <a:pt x="3870593" y="292100"/>
                  </a:lnTo>
                  <a:lnTo>
                    <a:pt x="3826868" y="279400"/>
                  </a:lnTo>
                  <a:lnTo>
                    <a:pt x="3737957" y="228600"/>
                  </a:lnTo>
                  <a:lnTo>
                    <a:pt x="3692787" y="215900"/>
                  </a:lnTo>
                  <a:lnTo>
                    <a:pt x="3647148" y="190500"/>
                  </a:lnTo>
                  <a:lnTo>
                    <a:pt x="3554500" y="165100"/>
                  </a:lnTo>
                  <a:lnTo>
                    <a:pt x="3543349" y="152400"/>
                  </a:lnTo>
                  <a:lnTo>
                    <a:pt x="3531960" y="152400"/>
                  </a:lnTo>
                  <a:lnTo>
                    <a:pt x="3433646" y="127000"/>
                  </a:lnTo>
                  <a:lnTo>
                    <a:pt x="3384143" y="101600"/>
                  </a:lnTo>
                  <a:lnTo>
                    <a:pt x="3284494" y="76200"/>
                  </a:lnTo>
                  <a:lnTo>
                    <a:pt x="3234366" y="76200"/>
                  </a:lnTo>
                  <a:lnTo>
                    <a:pt x="3082885" y="38100"/>
                  </a:lnTo>
                  <a:lnTo>
                    <a:pt x="3187485" y="38100"/>
                  </a:lnTo>
                  <a:lnTo>
                    <a:pt x="3488357" y="114300"/>
                  </a:lnTo>
                  <a:lnTo>
                    <a:pt x="3537715" y="139700"/>
                  </a:lnTo>
                  <a:lnTo>
                    <a:pt x="3560495" y="139700"/>
                  </a:lnTo>
                  <a:lnTo>
                    <a:pt x="3606675" y="165100"/>
                  </a:lnTo>
                  <a:lnTo>
                    <a:pt x="3697700" y="190500"/>
                  </a:lnTo>
                  <a:lnTo>
                    <a:pt x="3786899" y="241300"/>
                  </a:lnTo>
                  <a:lnTo>
                    <a:pt x="3830796" y="254000"/>
                  </a:lnTo>
                  <a:lnTo>
                    <a:pt x="3917151" y="304800"/>
                  </a:lnTo>
                  <a:lnTo>
                    <a:pt x="3959594" y="317500"/>
                  </a:lnTo>
                  <a:lnTo>
                    <a:pt x="4042979" y="368300"/>
                  </a:lnTo>
                  <a:lnTo>
                    <a:pt x="4124313" y="419100"/>
                  </a:lnTo>
                  <a:lnTo>
                    <a:pt x="4164194" y="444500"/>
                  </a:lnTo>
                  <a:lnTo>
                    <a:pt x="4203542" y="482600"/>
                  </a:lnTo>
                  <a:lnTo>
                    <a:pt x="4280609" y="533400"/>
                  </a:lnTo>
                  <a:lnTo>
                    <a:pt x="4318314" y="558800"/>
                  </a:lnTo>
                  <a:lnTo>
                    <a:pt x="4355457" y="596900"/>
                  </a:lnTo>
                  <a:lnTo>
                    <a:pt x="4392033" y="622300"/>
                  </a:lnTo>
                  <a:lnTo>
                    <a:pt x="4428032" y="647700"/>
                  </a:lnTo>
                  <a:lnTo>
                    <a:pt x="4463450" y="685800"/>
                  </a:lnTo>
                  <a:lnTo>
                    <a:pt x="4498278" y="711200"/>
                  </a:lnTo>
                  <a:lnTo>
                    <a:pt x="4532509" y="749300"/>
                  </a:lnTo>
                  <a:lnTo>
                    <a:pt x="4566137" y="787400"/>
                  </a:lnTo>
                  <a:lnTo>
                    <a:pt x="4599155" y="812800"/>
                  </a:lnTo>
                  <a:lnTo>
                    <a:pt x="4631555" y="850900"/>
                  </a:lnTo>
                  <a:lnTo>
                    <a:pt x="4663331" y="889000"/>
                  </a:lnTo>
                  <a:lnTo>
                    <a:pt x="4694476" y="927100"/>
                  </a:lnTo>
                  <a:lnTo>
                    <a:pt x="4724982" y="952500"/>
                  </a:lnTo>
                  <a:lnTo>
                    <a:pt x="4754843" y="990600"/>
                  </a:lnTo>
                  <a:lnTo>
                    <a:pt x="4784052" y="1028700"/>
                  </a:lnTo>
                  <a:lnTo>
                    <a:pt x="4812601" y="1066800"/>
                  </a:lnTo>
                  <a:lnTo>
                    <a:pt x="4840484" y="1104900"/>
                  </a:lnTo>
                  <a:lnTo>
                    <a:pt x="4867694" y="1143000"/>
                  </a:lnTo>
                  <a:lnTo>
                    <a:pt x="4894223" y="1181100"/>
                  </a:lnTo>
                  <a:lnTo>
                    <a:pt x="4920065" y="1219200"/>
                  </a:lnTo>
                  <a:lnTo>
                    <a:pt x="4945213" y="1257300"/>
                  </a:lnTo>
                  <a:lnTo>
                    <a:pt x="4969659" y="1308100"/>
                  </a:lnTo>
                  <a:lnTo>
                    <a:pt x="4993397" y="1346200"/>
                  </a:lnTo>
                  <a:lnTo>
                    <a:pt x="5016420" y="1384300"/>
                  </a:lnTo>
                  <a:lnTo>
                    <a:pt x="5038721" y="1422400"/>
                  </a:lnTo>
                  <a:lnTo>
                    <a:pt x="5060292" y="1473200"/>
                  </a:lnTo>
                  <a:lnTo>
                    <a:pt x="5081127" y="1511300"/>
                  </a:lnTo>
                  <a:lnTo>
                    <a:pt x="5101219" y="1549400"/>
                  </a:lnTo>
                  <a:lnTo>
                    <a:pt x="5120561" y="1600200"/>
                  </a:lnTo>
                  <a:lnTo>
                    <a:pt x="5139145" y="1638300"/>
                  </a:lnTo>
                  <a:lnTo>
                    <a:pt x="5156966" y="1676400"/>
                  </a:lnTo>
                  <a:lnTo>
                    <a:pt x="5174015" y="1727200"/>
                  </a:lnTo>
                  <a:lnTo>
                    <a:pt x="5190286" y="1765300"/>
                  </a:lnTo>
                  <a:lnTo>
                    <a:pt x="5205771" y="1816100"/>
                  </a:lnTo>
                  <a:lnTo>
                    <a:pt x="5220465" y="1854200"/>
                  </a:lnTo>
                  <a:lnTo>
                    <a:pt x="5234359" y="1905000"/>
                  </a:lnTo>
                  <a:lnTo>
                    <a:pt x="5247448" y="1955800"/>
                  </a:lnTo>
                  <a:lnTo>
                    <a:pt x="5259723" y="1993900"/>
                  </a:lnTo>
                  <a:lnTo>
                    <a:pt x="5271178" y="2044700"/>
                  </a:lnTo>
                  <a:lnTo>
                    <a:pt x="5281805" y="2082800"/>
                  </a:lnTo>
                  <a:lnTo>
                    <a:pt x="5291599" y="2133600"/>
                  </a:lnTo>
                  <a:lnTo>
                    <a:pt x="5300552" y="2184400"/>
                  </a:lnTo>
                  <a:lnTo>
                    <a:pt x="5308656" y="2222500"/>
                  </a:lnTo>
                  <a:lnTo>
                    <a:pt x="5315905" y="2273300"/>
                  </a:lnTo>
                  <a:lnTo>
                    <a:pt x="5322293" y="2324100"/>
                  </a:lnTo>
                  <a:lnTo>
                    <a:pt x="5327811" y="2374900"/>
                  </a:lnTo>
                  <a:lnTo>
                    <a:pt x="5332453" y="2413000"/>
                  </a:lnTo>
                  <a:lnTo>
                    <a:pt x="5336212" y="2463800"/>
                  </a:lnTo>
                  <a:lnTo>
                    <a:pt x="5339081" y="2514600"/>
                  </a:lnTo>
                  <a:lnTo>
                    <a:pt x="5341053" y="2565400"/>
                  </a:lnTo>
                  <a:lnTo>
                    <a:pt x="5342121" y="2616200"/>
                  </a:lnTo>
                  <a:lnTo>
                    <a:pt x="5342240" y="8369300"/>
                  </a:lnTo>
                  <a:close/>
                </a:path>
              </a:pathLst>
            </a:custGeom>
            <a:solidFill>
              <a:srgbClr val="F0EDE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20978" y="1085287"/>
              <a:ext cx="5055758" cy="8116426"/>
            </a:xfrm>
            <a:prstGeom prst="rect">
              <a:avLst/>
            </a:prstGeom>
          </p:spPr>
        </p:pic>
      </p:grpSp>
      <p:grpSp>
        <p:nvGrpSpPr>
          <p:cNvPr id="6" name="object 6"/>
          <p:cNvGrpSpPr/>
          <p:nvPr/>
        </p:nvGrpSpPr>
        <p:grpSpPr>
          <a:xfrm>
            <a:off x="17259300" y="1"/>
            <a:ext cx="1028700" cy="10287000"/>
            <a:chOff x="17259300" y="1"/>
            <a:chExt cx="1028700" cy="10287000"/>
          </a:xfrm>
        </p:grpSpPr>
        <p:sp>
          <p:nvSpPr>
            <p:cNvPr id="7" name="object 7"/>
            <p:cNvSpPr/>
            <p:nvPr/>
          </p:nvSpPr>
          <p:spPr>
            <a:xfrm>
              <a:off x="17259300" y="1"/>
              <a:ext cx="1028700" cy="10287000"/>
            </a:xfrm>
            <a:custGeom>
              <a:avLst/>
              <a:gdLst/>
              <a:ahLst/>
              <a:cxnLst/>
              <a:rect l="l" t="t" r="r" b="b"/>
              <a:pathLst>
                <a:path w="1028700" h="10287000">
                  <a:moveTo>
                    <a:pt x="1028698" y="10286999"/>
                  </a:moveTo>
                  <a:lnTo>
                    <a:pt x="0" y="10286999"/>
                  </a:lnTo>
                  <a:lnTo>
                    <a:pt x="0" y="0"/>
                  </a:lnTo>
                  <a:lnTo>
                    <a:pt x="1028698" y="0"/>
                  </a:lnTo>
                  <a:lnTo>
                    <a:pt x="1028698" y="10286999"/>
                  </a:lnTo>
                  <a:close/>
                </a:path>
              </a:pathLst>
            </a:custGeom>
            <a:solidFill>
              <a:srgbClr val="998C7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7426709" y="5946510"/>
              <a:ext cx="1270" cy="635"/>
            </a:xfrm>
            <a:custGeom>
              <a:avLst/>
              <a:gdLst/>
              <a:ahLst/>
              <a:cxnLst/>
              <a:rect l="l" t="t" r="r" b="b"/>
              <a:pathLst>
                <a:path w="1269" h="635">
                  <a:moveTo>
                    <a:pt x="869" y="0"/>
                  </a:moveTo>
                  <a:lnTo>
                    <a:pt x="0" y="339"/>
                  </a:lnTo>
                  <a:lnTo>
                    <a:pt x="254" y="233"/>
                  </a:lnTo>
                  <a:lnTo>
                    <a:pt x="869" y="0"/>
                  </a:lnTo>
                  <a:close/>
                </a:path>
              </a:pathLst>
            </a:custGeom>
            <a:solidFill>
              <a:srgbClr val="C7B8A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/>
          <p:nvPr/>
        </p:nvSpPr>
        <p:spPr>
          <a:xfrm>
            <a:off x="16788169" y="11"/>
            <a:ext cx="943610" cy="10283190"/>
          </a:xfrm>
          <a:custGeom>
            <a:avLst/>
            <a:gdLst/>
            <a:ahLst/>
            <a:cxnLst/>
            <a:rect l="l" t="t" r="r" b="b"/>
            <a:pathLst>
              <a:path w="943609" h="10283190">
                <a:moveTo>
                  <a:pt x="289331" y="5481117"/>
                </a:moveTo>
                <a:lnTo>
                  <a:pt x="285750" y="5479466"/>
                </a:lnTo>
                <a:lnTo>
                  <a:pt x="284480" y="5478983"/>
                </a:lnTo>
                <a:lnTo>
                  <a:pt x="289331" y="5481117"/>
                </a:lnTo>
                <a:close/>
              </a:path>
              <a:path w="943609" h="10283190">
                <a:moveTo>
                  <a:pt x="389890" y="5512105"/>
                </a:moveTo>
                <a:lnTo>
                  <a:pt x="384810" y="5510873"/>
                </a:lnTo>
                <a:lnTo>
                  <a:pt x="385445" y="5511063"/>
                </a:lnTo>
                <a:lnTo>
                  <a:pt x="389890" y="5512105"/>
                </a:lnTo>
                <a:close/>
              </a:path>
              <a:path w="943609" h="10283190">
                <a:moveTo>
                  <a:pt x="880110" y="4888154"/>
                </a:moveTo>
                <a:lnTo>
                  <a:pt x="879462" y="4886591"/>
                </a:lnTo>
                <a:lnTo>
                  <a:pt x="877570" y="4883137"/>
                </a:lnTo>
                <a:lnTo>
                  <a:pt x="880110" y="4888154"/>
                </a:lnTo>
                <a:close/>
              </a:path>
              <a:path w="943609" h="10283190">
                <a:moveTo>
                  <a:pt x="889000" y="5693029"/>
                </a:moveTo>
                <a:lnTo>
                  <a:pt x="886460" y="5698477"/>
                </a:lnTo>
                <a:lnTo>
                  <a:pt x="888466" y="5694400"/>
                </a:lnTo>
                <a:lnTo>
                  <a:pt x="889000" y="5693029"/>
                </a:lnTo>
                <a:close/>
              </a:path>
              <a:path w="943609" h="10283190">
                <a:moveTo>
                  <a:pt x="915670" y="5132146"/>
                </a:moveTo>
                <a:lnTo>
                  <a:pt x="914400" y="5138204"/>
                </a:lnTo>
                <a:lnTo>
                  <a:pt x="915543" y="5133187"/>
                </a:lnTo>
                <a:lnTo>
                  <a:pt x="915670" y="5132146"/>
                </a:lnTo>
                <a:close/>
              </a:path>
              <a:path w="943609" h="10283190">
                <a:moveTo>
                  <a:pt x="943610" y="4603000"/>
                </a:moveTo>
                <a:lnTo>
                  <a:pt x="939800" y="4549343"/>
                </a:lnTo>
                <a:lnTo>
                  <a:pt x="935990" y="4531703"/>
                </a:lnTo>
                <a:lnTo>
                  <a:pt x="933450" y="4514608"/>
                </a:lnTo>
                <a:lnTo>
                  <a:pt x="919480" y="4468825"/>
                </a:lnTo>
                <a:lnTo>
                  <a:pt x="897890" y="4413605"/>
                </a:lnTo>
                <a:lnTo>
                  <a:pt x="873760" y="4365739"/>
                </a:lnTo>
                <a:lnTo>
                  <a:pt x="843280" y="4321467"/>
                </a:lnTo>
                <a:lnTo>
                  <a:pt x="822960" y="4297426"/>
                </a:lnTo>
                <a:lnTo>
                  <a:pt x="819150" y="4293222"/>
                </a:lnTo>
                <a:lnTo>
                  <a:pt x="806450" y="4279900"/>
                </a:lnTo>
                <a:lnTo>
                  <a:pt x="765810" y="4244048"/>
                </a:lnTo>
                <a:lnTo>
                  <a:pt x="751840" y="4232707"/>
                </a:lnTo>
                <a:lnTo>
                  <a:pt x="750570" y="4231843"/>
                </a:lnTo>
                <a:lnTo>
                  <a:pt x="736600" y="4222318"/>
                </a:lnTo>
                <a:lnTo>
                  <a:pt x="688340" y="4194276"/>
                </a:lnTo>
                <a:lnTo>
                  <a:pt x="641350" y="4171912"/>
                </a:lnTo>
                <a:lnTo>
                  <a:pt x="590550" y="4156430"/>
                </a:lnTo>
                <a:lnTo>
                  <a:pt x="535940" y="4145013"/>
                </a:lnTo>
                <a:lnTo>
                  <a:pt x="496570" y="4141305"/>
                </a:lnTo>
                <a:lnTo>
                  <a:pt x="485140" y="4141025"/>
                </a:lnTo>
                <a:lnTo>
                  <a:pt x="485140" y="0"/>
                </a:lnTo>
                <a:lnTo>
                  <a:pt x="461010" y="0"/>
                </a:lnTo>
                <a:lnTo>
                  <a:pt x="461010" y="4140898"/>
                </a:lnTo>
                <a:lnTo>
                  <a:pt x="445770" y="4141406"/>
                </a:lnTo>
                <a:lnTo>
                  <a:pt x="429260" y="4142435"/>
                </a:lnTo>
                <a:lnTo>
                  <a:pt x="414020" y="4144099"/>
                </a:lnTo>
                <a:lnTo>
                  <a:pt x="412750" y="4144276"/>
                </a:lnTo>
                <a:lnTo>
                  <a:pt x="412750" y="4167835"/>
                </a:lnTo>
                <a:lnTo>
                  <a:pt x="408597" y="4168508"/>
                </a:lnTo>
                <a:lnTo>
                  <a:pt x="408940" y="4168419"/>
                </a:lnTo>
                <a:lnTo>
                  <a:pt x="412750" y="4167835"/>
                </a:lnTo>
                <a:lnTo>
                  <a:pt x="412750" y="4144276"/>
                </a:lnTo>
                <a:lnTo>
                  <a:pt x="408063" y="4144949"/>
                </a:lnTo>
                <a:lnTo>
                  <a:pt x="408063" y="4168597"/>
                </a:lnTo>
                <a:lnTo>
                  <a:pt x="454660" y="4164812"/>
                </a:lnTo>
                <a:lnTo>
                  <a:pt x="462280" y="4164596"/>
                </a:lnTo>
                <a:lnTo>
                  <a:pt x="481330" y="4164660"/>
                </a:lnTo>
                <a:lnTo>
                  <a:pt x="525780" y="4167365"/>
                </a:lnTo>
                <a:lnTo>
                  <a:pt x="529590" y="4167949"/>
                </a:lnTo>
                <a:lnTo>
                  <a:pt x="535940" y="4168914"/>
                </a:lnTo>
                <a:lnTo>
                  <a:pt x="576580" y="4176776"/>
                </a:lnTo>
                <a:lnTo>
                  <a:pt x="615950" y="4188701"/>
                </a:lnTo>
                <a:lnTo>
                  <a:pt x="622300" y="4190606"/>
                </a:lnTo>
                <a:lnTo>
                  <a:pt x="628650" y="4192854"/>
                </a:lnTo>
                <a:lnTo>
                  <a:pt x="632460" y="4194048"/>
                </a:lnTo>
                <a:lnTo>
                  <a:pt x="640080" y="4197312"/>
                </a:lnTo>
                <a:lnTo>
                  <a:pt x="643890" y="4198975"/>
                </a:lnTo>
                <a:lnTo>
                  <a:pt x="650240" y="4202315"/>
                </a:lnTo>
                <a:lnTo>
                  <a:pt x="657860" y="4205541"/>
                </a:lnTo>
                <a:lnTo>
                  <a:pt x="706120" y="4230738"/>
                </a:lnTo>
                <a:lnTo>
                  <a:pt x="740410" y="4255046"/>
                </a:lnTo>
                <a:lnTo>
                  <a:pt x="745490" y="4258234"/>
                </a:lnTo>
                <a:lnTo>
                  <a:pt x="746036" y="4258576"/>
                </a:lnTo>
                <a:lnTo>
                  <a:pt x="754380" y="4264584"/>
                </a:lnTo>
                <a:lnTo>
                  <a:pt x="756920" y="4267339"/>
                </a:lnTo>
                <a:lnTo>
                  <a:pt x="759460" y="4269079"/>
                </a:lnTo>
                <a:lnTo>
                  <a:pt x="760730" y="4270959"/>
                </a:lnTo>
                <a:lnTo>
                  <a:pt x="768350" y="4277398"/>
                </a:lnTo>
                <a:lnTo>
                  <a:pt x="775970" y="4283761"/>
                </a:lnTo>
                <a:lnTo>
                  <a:pt x="782320" y="4290276"/>
                </a:lnTo>
                <a:lnTo>
                  <a:pt x="789940" y="4297134"/>
                </a:lnTo>
                <a:lnTo>
                  <a:pt x="795020" y="4303712"/>
                </a:lnTo>
                <a:lnTo>
                  <a:pt x="807720" y="4316806"/>
                </a:lnTo>
                <a:lnTo>
                  <a:pt x="814070" y="4323575"/>
                </a:lnTo>
                <a:lnTo>
                  <a:pt x="816610" y="4327182"/>
                </a:lnTo>
                <a:lnTo>
                  <a:pt x="819150" y="4330103"/>
                </a:lnTo>
                <a:lnTo>
                  <a:pt x="825500" y="4338117"/>
                </a:lnTo>
                <a:lnTo>
                  <a:pt x="822960" y="4333672"/>
                </a:lnTo>
                <a:lnTo>
                  <a:pt x="830580" y="4343844"/>
                </a:lnTo>
                <a:lnTo>
                  <a:pt x="853440" y="4379328"/>
                </a:lnTo>
                <a:lnTo>
                  <a:pt x="873760" y="4415333"/>
                </a:lnTo>
                <a:lnTo>
                  <a:pt x="878840" y="4427410"/>
                </a:lnTo>
                <a:lnTo>
                  <a:pt x="882650" y="4435678"/>
                </a:lnTo>
                <a:lnTo>
                  <a:pt x="883920" y="4437164"/>
                </a:lnTo>
                <a:lnTo>
                  <a:pt x="883920" y="4438383"/>
                </a:lnTo>
                <a:lnTo>
                  <a:pt x="891540" y="4456252"/>
                </a:lnTo>
                <a:lnTo>
                  <a:pt x="894080" y="4465231"/>
                </a:lnTo>
                <a:lnTo>
                  <a:pt x="897890" y="4474286"/>
                </a:lnTo>
                <a:lnTo>
                  <a:pt x="902970" y="4491342"/>
                </a:lnTo>
                <a:lnTo>
                  <a:pt x="904240" y="4499915"/>
                </a:lnTo>
                <a:lnTo>
                  <a:pt x="906780" y="4508525"/>
                </a:lnTo>
                <a:lnTo>
                  <a:pt x="911860" y="4526369"/>
                </a:lnTo>
                <a:lnTo>
                  <a:pt x="911860" y="4532325"/>
                </a:lnTo>
                <a:lnTo>
                  <a:pt x="913130" y="4534103"/>
                </a:lnTo>
                <a:lnTo>
                  <a:pt x="913130" y="4539043"/>
                </a:lnTo>
                <a:lnTo>
                  <a:pt x="915670" y="4557204"/>
                </a:lnTo>
                <a:lnTo>
                  <a:pt x="919480" y="4611789"/>
                </a:lnTo>
                <a:lnTo>
                  <a:pt x="915670" y="4665904"/>
                </a:lnTo>
                <a:lnTo>
                  <a:pt x="913130" y="4683938"/>
                </a:lnTo>
                <a:lnTo>
                  <a:pt x="913130" y="4688624"/>
                </a:lnTo>
                <a:lnTo>
                  <a:pt x="906780" y="4716005"/>
                </a:lnTo>
                <a:lnTo>
                  <a:pt x="904240" y="4724400"/>
                </a:lnTo>
                <a:lnTo>
                  <a:pt x="902970" y="4732731"/>
                </a:lnTo>
                <a:lnTo>
                  <a:pt x="897890" y="4749317"/>
                </a:lnTo>
                <a:lnTo>
                  <a:pt x="894080" y="4758321"/>
                </a:lnTo>
                <a:lnTo>
                  <a:pt x="891540" y="4767250"/>
                </a:lnTo>
                <a:lnTo>
                  <a:pt x="883920" y="4784953"/>
                </a:lnTo>
                <a:lnTo>
                  <a:pt x="883602" y="4786312"/>
                </a:lnTo>
                <a:lnTo>
                  <a:pt x="882650" y="4789068"/>
                </a:lnTo>
                <a:lnTo>
                  <a:pt x="853440" y="4846231"/>
                </a:lnTo>
                <a:lnTo>
                  <a:pt x="831850" y="4877092"/>
                </a:lnTo>
                <a:lnTo>
                  <a:pt x="829310" y="4881562"/>
                </a:lnTo>
                <a:lnTo>
                  <a:pt x="825500" y="4886223"/>
                </a:lnTo>
                <a:lnTo>
                  <a:pt x="822960" y="4890821"/>
                </a:lnTo>
                <a:lnTo>
                  <a:pt x="825500" y="4886160"/>
                </a:lnTo>
                <a:lnTo>
                  <a:pt x="822960" y="4889424"/>
                </a:lnTo>
                <a:lnTo>
                  <a:pt x="819150" y="4894313"/>
                </a:lnTo>
                <a:lnTo>
                  <a:pt x="815340" y="4899723"/>
                </a:lnTo>
                <a:lnTo>
                  <a:pt x="806450" y="4908905"/>
                </a:lnTo>
                <a:lnTo>
                  <a:pt x="793750" y="4923079"/>
                </a:lnTo>
                <a:lnTo>
                  <a:pt x="786130" y="4930000"/>
                </a:lnTo>
                <a:lnTo>
                  <a:pt x="779780" y="4936274"/>
                </a:lnTo>
                <a:lnTo>
                  <a:pt x="773430" y="4942421"/>
                </a:lnTo>
                <a:lnTo>
                  <a:pt x="758190" y="4956581"/>
                </a:lnTo>
                <a:lnTo>
                  <a:pt x="755650" y="4958397"/>
                </a:lnTo>
                <a:lnTo>
                  <a:pt x="753110" y="4960302"/>
                </a:lnTo>
                <a:lnTo>
                  <a:pt x="749300" y="4963757"/>
                </a:lnTo>
                <a:lnTo>
                  <a:pt x="739140" y="4971237"/>
                </a:lnTo>
                <a:lnTo>
                  <a:pt x="734060" y="4975161"/>
                </a:lnTo>
                <a:lnTo>
                  <a:pt x="688340" y="5004371"/>
                </a:lnTo>
                <a:lnTo>
                  <a:pt x="668020" y="5014620"/>
                </a:lnTo>
                <a:lnTo>
                  <a:pt x="662940" y="5016995"/>
                </a:lnTo>
                <a:lnTo>
                  <a:pt x="647700" y="5023815"/>
                </a:lnTo>
                <a:lnTo>
                  <a:pt x="646430" y="5024171"/>
                </a:lnTo>
                <a:lnTo>
                  <a:pt x="642620" y="5025936"/>
                </a:lnTo>
                <a:lnTo>
                  <a:pt x="646430" y="5023942"/>
                </a:lnTo>
                <a:lnTo>
                  <a:pt x="642620" y="5025504"/>
                </a:lnTo>
                <a:lnTo>
                  <a:pt x="640080" y="5026545"/>
                </a:lnTo>
                <a:lnTo>
                  <a:pt x="598170" y="5041392"/>
                </a:lnTo>
                <a:lnTo>
                  <a:pt x="589280" y="5043716"/>
                </a:lnTo>
                <a:lnTo>
                  <a:pt x="581660" y="5045888"/>
                </a:lnTo>
                <a:lnTo>
                  <a:pt x="574040" y="5047881"/>
                </a:lnTo>
                <a:lnTo>
                  <a:pt x="567690" y="5049240"/>
                </a:lnTo>
                <a:lnTo>
                  <a:pt x="562610" y="5050726"/>
                </a:lnTo>
                <a:lnTo>
                  <a:pt x="549910" y="5053114"/>
                </a:lnTo>
                <a:lnTo>
                  <a:pt x="546100" y="5053800"/>
                </a:lnTo>
                <a:lnTo>
                  <a:pt x="544830" y="5053889"/>
                </a:lnTo>
                <a:lnTo>
                  <a:pt x="537210" y="5054816"/>
                </a:lnTo>
                <a:lnTo>
                  <a:pt x="520700" y="5056886"/>
                </a:lnTo>
                <a:lnTo>
                  <a:pt x="502920" y="5058778"/>
                </a:lnTo>
                <a:lnTo>
                  <a:pt x="485140" y="5059921"/>
                </a:lnTo>
                <a:lnTo>
                  <a:pt x="468630" y="5059769"/>
                </a:lnTo>
                <a:lnTo>
                  <a:pt x="458470" y="5059375"/>
                </a:lnTo>
                <a:lnTo>
                  <a:pt x="449580" y="5059108"/>
                </a:lnTo>
                <a:lnTo>
                  <a:pt x="440690" y="5058689"/>
                </a:lnTo>
                <a:lnTo>
                  <a:pt x="430530" y="5057826"/>
                </a:lnTo>
                <a:lnTo>
                  <a:pt x="421640" y="5056733"/>
                </a:lnTo>
                <a:lnTo>
                  <a:pt x="394970" y="5053558"/>
                </a:lnTo>
                <a:lnTo>
                  <a:pt x="401320" y="5054270"/>
                </a:lnTo>
                <a:lnTo>
                  <a:pt x="394970" y="5053266"/>
                </a:lnTo>
                <a:lnTo>
                  <a:pt x="389890" y="5052466"/>
                </a:lnTo>
                <a:lnTo>
                  <a:pt x="386080" y="5051768"/>
                </a:lnTo>
                <a:lnTo>
                  <a:pt x="383540" y="5051399"/>
                </a:lnTo>
                <a:lnTo>
                  <a:pt x="382270" y="5050879"/>
                </a:lnTo>
                <a:lnTo>
                  <a:pt x="369570" y="5047996"/>
                </a:lnTo>
                <a:lnTo>
                  <a:pt x="322580" y="5034381"/>
                </a:lnTo>
                <a:lnTo>
                  <a:pt x="317500" y="5032311"/>
                </a:lnTo>
                <a:lnTo>
                  <a:pt x="311150" y="5030254"/>
                </a:lnTo>
                <a:lnTo>
                  <a:pt x="309880" y="5029555"/>
                </a:lnTo>
                <a:lnTo>
                  <a:pt x="299720" y="5025720"/>
                </a:lnTo>
                <a:lnTo>
                  <a:pt x="297180" y="5024653"/>
                </a:lnTo>
                <a:lnTo>
                  <a:pt x="293116" y="5022951"/>
                </a:lnTo>
                <a:lnTo>
                  <a:pt x="292100" y="5022481"/>
                </a:lnTo>
                <a:lnTo>
                  <a:pt x="281940" y="5017719"/>
                </a:lnTo>
                <a:lnTo>
                  <a:pt x="273050" y="5013998"/>
                </a:lnTo>
                <a:lnTo>
                  <a:pt x="234950" y="4991862"/>
                </a:lnTo>
                <a:lnTo>
                  <a:pt x="193040" y="4963820"/>
                </a:lnTo>
                <a:lnTo>
                  <a:pt x="191770" y="4962995"/>
                </a:lnTo>
                <a:lnTo>
                  <a:pt x="196850" y="4966030"/>
                </a:lnTo>
                <a:lnTo>
                  <a:pt x="193040" y="4963426"/>
                </a:lnTo>
                <a:lnTo>
                  <a:pt x="191770" y="4962791"/>
                </a:lnTo>
                <a:lnTo>
                  <a:pt x="181610" y="4954092"/>
                </a:lnTo>
                <a:lnTo>
                  <a:pt x="170180" y="4943106"/>
                </a:lnTo>
                <a:lnTo>
                  <a:pt x="148590" y="4923777"/>
                </a:lnTo>
                <a:lnTo>
                  <a:pt x="143510" y="4917884"/>
                </a:lnTo>
                <a:lnTo>
                  <a:pt x="137160" y="4911458"/>
                </a:lnTo>
                <a:lnTo>
                  <a:pt x="127000" y="4898453"/>
                </a:lnTo>
                <a:lnTo>
                  <a:pt x="119380" y="4889779"/>
                </a:lnTo>
                <a:lnTo>
                  <a:pt x="111760" y="4879949"/>
                </a:lnTo>
                <a:lnTo>
                  <a:pt x="104140" y="4869002"/>
                </a:lnTo>
                <a:lnTo>
                  <a:pt x="93980" y="4855007"/>
                </a:lnTo>
                <a:lnTo>
                  <a:pt x="68580" y="4809287"/>
                </a:lnTo>
                <a:lnTo>
                  <a:pt x="62230" y="4793373"/>
                </a:lnTo>
                <a:lnTo>
                  <a:pt x="60960" y="4792015"/>
                </a:lnTo>
                <a:lnTo>
                  <a:pt x="59690" y="4788751"/>
                </a:lnTo>
                <a:lnTo>
                  <a:pt x="57150" y="4782223"/>
                </a:lnTo>
                <a:lnTo>
                  <a:pt x="55880" y="4779569"/>
                </a:lnTo>
                <a:lnTo>
                  <a:pt x="54610" y="4775593"/>
                </a:lnTo>
                <a:lnTo>
                  <a:pt x="52070" y="4767923"/>
                </a:lnTo>
                <a:lnTo>
                  <a:pt x="48260" y="4760201"/>
                </a:lnTo>
                <a:lnTo>
                  <a:pt x="43180" y="4744593"/>
                </a:lnTo>
                <a:lnTo>
                  <a:pt x="38100" y="4726813"/>
                </a:lnTo>
                <a:lnTo>
                  <a:pt x="26670" y="4672749"/>
                </a:lnTo>
                <a:lnTo>
                  <a:pt x="26670" y="4672622"/>
                </a:lnTo>
                <a:lnTo>
                  <a:pt x="24130" y="4652861"/>
                </a:lnTo>
                <a:lnTo>
                  <a:pt x="24130" y="4632236"/>
                </a:lnTo>
                <a:lnTo>
                  <a:pt x="22860" y="4622990"/>
                </a:lnTo>
                <a:lnTo>
                  <a:pt x="22860" y="4595177"/>
                </a:lnTo>
                <a:lnTo>
                  <a:pt x="24130" y="4585906"/>
                </a:lnTo>
                <a:lnTo>
                  <a:pt x="25400" y="4567390"/>
                </a:lnTo>
                <a:lnTo>
                  <a:pt x="25400" y="4561865"/>
                </a:lnTo>
                <a:lnTo>
                  <a:pt x="26670" y="4556353"/>
                </a:lnTo>
                <a:lnTo>
                  <a:pt x="26670" y="4556760"/>
                </a:lnTo>
                <a:lnTo>
                  <a:pt x="27940" y="4545774"/>
                </a:lnTo>
                <a:lnTo>
                  <a:pt x="29210" y="4536198"/>
                </a:lnTo>
                <a:lnTo>
                  <a:pt x="33020" y="4518241"/>
                </a:lnTo>
                <a:lnTo>
                  <a:pt x="48260" y="4465320"/>
                </a:lnTo>
                <a:lnTo>
                  <a:pt x="49530" y="4460214"/>
                </a:lnTo>
                <a:lnTo>
                  <a:pt x="52070" y="4455274"/>
                </a:lnTo>
                <a:lnTo>
                  <a:pt x="54610" y="4447591"/>
                </a:lnTo>
                <a:lnTo>
                  <a:pt x="55880" y="4444771"/>
                </a:lnTo>
                <a:lnTo>
                  <a:pt x="57150" y="4440339"/>
                </a:lnTo>
                <a:lnTo>
                  <a:pt x="58420" y="4438688"/>
                </a:lnTo>
                <a:lnTo>
                  <a:pt x="58420" y="4437011"/>
                </a:lnTo>
                <a:lnTo>
                  <a:pt x="59690" y="4436034"/>
                </a:lnTo>
                <a:lnTo>
                  <a:pt x="74930" y="4403293"/>
                </a:lnTo>
                <a:lnTo>
                  <a:pt x="83820" y="4388193"/>
                </a:lnTo>
                <a:lnTo>
                  <a:pt x="91440" y="4373334"/>
                </a:lnTo>
                <a:lnTo>
                  <a:pt x="101600" y="4358843"/>
                </a:lnTo>
                <a:lnTo>
                  <a:pt x="111760" y="4344873"/>
                </a:lnTo>
                <a:lnTo>
                  <a:pt x="118110" y="4335678"/>
                </a:lnTo>
                <a:lnTo>
                  <a:pt x="120637" y="4332846"/>
                </a:lnTo>
                <a:lnTo>
                  <a:pt x="119380" y="4334764"/>
                </a:lnTo>
                <a:lnTo>
                  <a:pt x="120650" y="4333748"/>
                </a:lnTo>
                <a:lnTo>
                  <a:pt x="120650" y="4332833"/>
                </a:lnTo>
                <a:lnTo>
                  <a:pt x="125730" y="4327118"/>
                </a:lnTo>
                <a:lnTo>
                  <a:pt x="129540" y="4322076"/>
                </a:lnTo>
                <a:lnTo>
                  <a:pt x="134620" y="4317073"/>
                </a:lnTo>
                <a:lnTo>
                  <a:pt x="139700" y="4310151"/>
                </a:lnTo>
                <a:lnTo>
                  <a:pt x="171450" y="4278884"/>
                </a:lnTo>
                <a:lnTo>
                  <a:pt x="187960" y="4265600"/>
                </a:lnTo>
                <a:lnTo>
                  <a:pt x="193040" y="4260685"/>
                </a:lnTo>
                <a:lnTo>
                  <a:pt x="203200" y="4253700"/>
                </a:lnTo>
                <a:lnTo>
                  <a:pt x="214630" y="4245343"/>
                </a:lnTo>
                <a:lnTo>
                  <a:pt x="227330" y="4235653"/>
                </a:lnTo>
                <a:lnTo>
                  <a:pt x="242570" y="4226674"/>
                </a:lnTo>
                <a:lnTo>
                  <a:pt x="257810" y="4218470"/>
                </a:lnTo>
                <a:lnTo>
                  <a:pt x="271780" y="4211104"/>
                </a:lnTo>
                <a:lnTo>
                  <a:pt x="280670" y="4207484"/>
                </a:lnTo>
                <a:lnTo>
                  <a:pt x="295910" y="4200334"/>
                </a:lnTo>
                <a:lnTo>
                  <a:pt x="306070" y="4196016"/>
                </a:lnTo>
                <a:lnTo>
                  <a:pt x="313956" y="4192841"/>
                </a:lnTo>
                <a:lnTo>
                  <a:pt x="316230" y="4192092"/>
                </a:lnTo>
                <a:lnTo>
                  <a:pt x="318770" y="4191076"/>
                </a:lnTo>
                <a:lnTo>
                  <a:pt x="325120" y="4189196"/>
                </a:lnTo>
                <a:lnTo>
                  <a:pt x="331470" y="4186898"/>
                </a:lnTo>
                <a:lnTo>
                  <a:pt x="336550" y="4184700"/>
                </a:lnTo>
                <a:lnTo>
                  <a:pt x="353060" y="4179659"/>
                </a:lnTo>
                <a:lnTo>
                  <a:pt x="369570" y="4175747"/>
                </a:lnTo>
                <a:lnTo>
                  <a:pt x="386080" y="4172547"/>
                </a:lnTo>
                <a:lnTo>
                  <a:pt x="406400" y="4169067"/>
                </a:lnTo>
                <a:lnTo>
                  <a:pt x="406400" y="4168864"/>
                </a:lnTo>
                <a:lnTo>
                  <a:pt x="406400" y="4145191"/>
                </a:lnTo>
                <a:lnTo>
                  <a:pt x="397510" y="4146473"/>
                </a:lnTo>
                <a:lnTo>
                  <a:pt x="346710" y="4156684"/>
                </a:lnTo>
                <a:lnTo>
                  <a:pt x="314960" y="4167759"/>
                </a:lnTo>
                <a:lnTo>
                  <a:pt x="309880" y="4169714"/>
                </a:lnTo>
                <a:lnTo>
                  <a:pt x="264160" y="4188676"/>
                </a:lnTo>
                <a:lnTo>
                  <a:pt x="201930" y="4224921"/>
                </a:lnTo>
                <a:lnTo>
                  <a:pt x="172720" y="4248620"/>
                </a:lnTo>
                <a:lnTo>
                  <a:pt x="157480" y="4260735"/>
                </a:lnTo>
                <a:lnTo>
                  <a:pt x="129540" y="4285323"/>
                </a:lnTo>
                <a:lnTo>
                  <a:pt x="120650" y="4295889"/>
                </a:lnTo>
                <a:lnTo>
                  <a:pt x="118110" y="4298899"/>
                </a:lnTo>
                <a:lnTo>
                  <a:pt x="74930" y="4356887"/>
                </a:lnTo>
                <a:lnTo>
                  <a:pt x="41910" y="4419854"/>
                </a:lnTo>
                <a:lnTo>
                  <a:pt x="22860" y="4466653"/>
                </a:lnTo>
                <a:lnTo>
                  <a:pt x="15240" y="4487189"/>
                </a:lnTo>
                <a:lnTo>
                  <a:pt x="7620" y="4522533"/>
                </a:lnTo>
                <a:lnTo>
                  <a:pt x="2540" y="4558449"/>
                </a:lnTo>
                <a:lnTo>
                  <a:pt x="0" y="4594352"/>
                </a:lnTo>
                <a:lnTo>
                  <a:pt x="0" y="4630369"/>
                </a:lnTo>
                <a:lnTo>
                  <a:pt x="8890" y="4701552"/>
                </a:lnTo>
                <a:lnTo>
                  <a:pt x="24130" y="4764138"/>
                </a:lnTo>
                <a:lnTo>
                  <a:pt x="45720" y="4816907"/>
                </a:lnTo>
                <a:lnTo>
                  <a:pt x="59690" y="4842103"/>
                </a:lnTo>
                <a:lnTo>
                  <a:pt x="50800" y="4856810"/>
                </a:lnTo>
                <a:lnTo>
                  <a:pt x="38100" y="4886833"/>
                </a:lnTo>
                <a:lnTo>
                  <a:pt x="31750" y="4902378"/>
                </a:lnTo>
                <a:lnTo>
                  <a:pt x="29210" y="4908855"/>
                </a:lnTo>
                <a:lnTo>
                  <a:pt x="29210" y="4995850"/>
                </a:lnTo>
                <a:lnTo>
                  <a:pt x="30480" y="4988382"/>
                </a:lnTo>
                <a:lnTo>
                  <a:pt x="31750" y="4984407"/>
                </a:lnTo>
                <a:lnTo>
                  <a:pt x="36830" y="4960798"/>
                </a:lnTo>
                <a:lnTo>
                  <a:pt x="52070" y="4913681"/>
                </a:lnTo>
                <a:lnTo>
                  <a:pt x="57150" y="4901895"/>
                </a:lnTo>
                <a:lnTo>
                  <a:pt x="62230" y="4889106"/>
                </a:lnTo>
                <a:lnTo>
                  <a:pt x="64770" y="4883023"/>
                </a:lnTo>
                <a:lnTo>
                  <a:pt x="62230" y="4888192"/>
                </a:lnTo>
                <a:lnTo>
                  <a:pt x="62230" y="4886350"/>
                </a:lnTo>
                <a:lnTo>
                  <a:pt x="63500" y="4884471"/>
                </a:lnTo>
                <a:lnTo>
                  <a:pt x="66040" y="4879149"/>
                </a:lnTo>
                <a:lnTo>
                  <a:pt x="67310" y="4875669"/>
                </a:lnTo>
                <a:lnTo>
                  <a:pt x="71120" y="4870018"/>
                </a:lnTo>
                <a:lnTo>
                  <a:pt x="73660" y="4865421"/>
                </a:lnTo>
                <a:lnTo>
                  <a:pt x="95250" y="4896040"/>
                </a:lnTo>
                <a:lnTo>
                  <a:pt x="119380" y="4924958"/>
                </a:lnTo>
                <a:lnTo>
                  <a:pt x="172720" y="4977130"/>
                </a:lnTo>
                <a:lnTo>
                  <a:pt x="232410" y="5019218"/>
                </a:lnTo>
                <a:lnTo>
                  <a:pt x="299720" y="5051044"/>
                </a:lnTo>
                <a:lnTo>
                  <a:pt x="347980" y="5067046"/>
                </a:lnTo>
                <a:lnTo>
                  <a:pt x="401320" y="5078006"/>
                </a:lnTo>
                <a:lnTo>
                  <a:pt x="439420" y="5082781"/>
                </a:lnTo>
                <a:lnTo>
                  <a:pt x="454660" y="5083873"/>
                </a:lnTo>
                <a:lnTo>
                  <a:pt x="468630" y="5083810"/>
                </a:lnTo>
                <a:lnTo>
                  <a:pt x="481330" y="5083314"/>
                </a:lnTo>
                <a:lnTo>
                  <a:pt x="491490" y="5083111"/>
                </a:lnTo>
                <a:lnTo>
                  <a:pt x="546100" y="5077269"/>
                </a:lnTo>
                <a:lnTo>
                  <a:pt x="617220" y="5060429"/>
                </a:lnTo>
                <a:lnTo>
                  <a:pt x="683260" y="5033073"/>
                </a:lnTo>
                <a:lnTo>
                  <a:pt x="760730" y="4984915"/>
                </a:lnTo>
                <a:lnTo>
                  <a:pt x="801370" y="4949253"/>
                </a:lnTo>
                <a:lnTo>
                  <a:pt x="836930" y="4909197"/>
                </a:lnTo>
                <a:lnTo>
                  <a:pt x="868680" y="4865294"/>
                </a:lnTo>
                <a:lnTo>
                  <a:pt x="873760" y="4874361"/>
                </a:lnTo>
                <a:lnTo>
                  <a:pt x="875030" y="4878895"/>
                </a:lnTo>
                <a:lnTo>
                  <a:pt x="878840" y="4885080"/>
                </a:lnTo>
                <a:lnTo>
                  <a:pt x="879462" y="4886591"/>
                </a:lnTo>
                <a:lnTo>
                  <a:pt x="882650" y="4892408"/>
                </a:lnTo>
                <a:lnTo>
                  <a:pt x="889000" y="4912271"/>
                </a:lnTo>
                <a:lnTo>
                  <a:pt x="901700" y="4944732"/>
                </a:lnTo>
                <a:lnTo>
                  <a:pt x="909320" y="4978133"/>
                </a:lnTo>
                <a:lnTo>
                  <a:pt x="913130" y="4996307"/>
                </a:lnTo>
                <a:lnTo>
                  <a:pt x="913130" y="4998263"/>
                </a:lnTo>
                <a:lnTo>
                  <a:pt x="914400" y="5002771"/>
                </a:lnTo>
                <a:lnTo>
                  <a:pt x="915670" y="5014658"/>
                </a:lnTo>
                <a:lnTo>
                  <a:pt x="916940" y="5022888"/>
                </a:lnTo>
                <a:lnTo>
                  <a:pt x="916940" y="5031092"/>
                </a:lnTo>
                <a:lnTo>
                  <a:pt x="918210" y="5039309"/>
                </a:lnTo>
                <a:lnTo>
                  <a:pt x="918210" y="5047564"/>
                </a:lnTo>
                <a:lnTo>
                  <a:pt x="919480" y="5066081"/>
                </a:lnTo>
                <a:lnTo>
                  <a:pt x="918210" y="5084534"/>
                </a:lnTo>
                <a:lnTo>
                  <a:pt x="918210" y="5102974"/>
                </a:lnTo>
                <a:lnTo>
                  <a:pt x="916940" y="5121478"/>
                </a:lnTo>
                <a:lnTo>
                  <a:pt x="916940" y="5127079"/>
                </a:lnTo>
                <a:lnTo>
                  <a:pt x="915543" y="5133187"/>
                </a:lnTo>
                <a:lnTo>
                  <a:pt x="914400" y="5142712"/>
                </a:lnTo>
                <a:lnTo>
                  <a:pt x="913130" y="5146916"/>
                </a:lnTo>
                <a:lnTo>
                  <a:pt x="913130" y="5149596"/>
                </a:lnTo>
                <a:lnTo>
                  <a:pt x="911860" y="5152225"/>
                </a:lnTo>
                <a:lnTo>
                  <a:pt x="910590" y="5161051"/>
                </a:lnTo>
                <a:lnTo>
                  <a:pt x="908050" y="5169941"/>
                </a:lnTo>
                <a:lnTo>
                  <a:pt x="906780" y="5178768"/>
                </a:lnTo>
                <a:lnTo>
                  <a:pt x="904240" y="5187467"/>
                </a:lnTo>
                <a:lnTo>
                  <a:pt x="891540" y="5227726"/>
                </a:lnTo>
                <a:lnTo>
                  <a:pt x="889000" y="5232984"/>
                </a:lnTo>
                <a:lnTo>
                  <a:pt x="887730" y="5238267"/>
                </a:lnTo>
                <a:lnTo>
                  <a:pt x="883920" y="5245443"/>
                </a:lnTo>
                <a:lnTo>
                  <a:pt x="882650" y="5248160"/>
                </a:lnTo>
                <a:lnTo>
                  <a:pt x="866140" y="5283212"/>
                </a:lnTo>
                <a:lnTo>
                  <a:pt x="857250" y="5298948"/>
                </a:lnTo>
                <a:lnTo>
                  <a:pt x="847090" y="5314404"/>
                </a:lnTo>
                <a:lnTo>
                  <a:pt x="836930" y="5330444"/>
                </a:lnTo>
                <a:lnTo>
                  <a:pt x="835660" y="5332006"/>
                </a:lnTo>
                <a:lnTo>
                  <a:pt x="830580" y="5338762"/>
                </a:lnTo>
                <a:lnTo>
                  <a:pt x="830580" y="5339270"/>
                </a:lnTo>
                <a:lnTo>
                  <a:pt x="828040" y="5342496"/>
                </a:lnTo>
                <a:lnTo>
                  <a:pt x="822960" y="5349265"/>
                </a:lnTo>
                <a:lnTo>
                  <a:pt x="816610" y="5355983"/>
                </a:lnTo>
                <a:lnTo>
                  <a:pt x="781050" y="5394630"/>
                </a:lnTo>
                <a:lnTo>
                  <a:pt x="742950" y="5428107"/>
                </a:lnTo>
                <a:lnTo>
                  <a:pt x="746760" y="5424716"/>
                </a:lnTo>
                <a:lnTo>
                  <a:pt x="742950" y="5427599"/>
                </a:lnTo>
                <a:lnTo>
                  <a:pt x="737870" y="5431917"/>
                </a:lnTo>
                <a:lnTo>
                  <a:pt x="732790" y="5435676"/>
                </a:lnTo>
                <a:lnTo>
                  <a:pt x="695960" y="5458828"/>
                </a:lnTo>
                <a:lnTo>
                  <a:pt x="688340" y="5463171"/>
                </a:lnTo>
                <a:lnTo>
                  <a:pt x="681990" y="5467210"/>
                </a:lnTo>
                <a:lnTo>
                  <a:pt x="666750" y="5474957"/>
                </a:lnTo>
                <a:lnTo>
                  <a:pt x="664210" y="5476291"/>
                </a:lnTo>
                <a:lnTo>
                  <a:pt x="661670" y="5477395"/>
                </a:lnTo>
                <a:lnTo>
                  <a:pt x="659130" y="5478577"/>
                </a:lnTo>
                <a:lnTo>
                  <a:pt x="656590" y="5479300"/>
                </a:lnTo>
                <a:lnTo>
                  <a:pt x="655320" y="5479974"/>
                </a:lnTo>
                <a:lnTo>
                  <a:pt x="601980" y="5498909"/>
                </a:lnTo>
                <a:lnTo>
                  <a:pt x="567690" y="5508523"/>
                </a:lnTo>
                <a:lnTo>
                  <a:pt x="565150" y="5509260"/>
                </a:lnTo>
                <a:lnTo>
                  <a:pt x="561340" y="5509895"/>
                </a:lnTo>
                <a:lnTo>
                  <a:pt x="552450" y="5512066"/>
                </a:lnTo>
                <a:lnTo>
                  <a:pt x="546100" y="5512828"/>
                </a:lnTo>
                <a:lnTo>
                  <a:pt x="539750" y="5513438"/>
                </a:lnTo>
                <a:lnTo>
                  <a:pt x="528320" y="5515534"/>
                </a:lnTo>
                <a:lnTo>
                  <a:pt x="527088" y="5515762"/>
                </a:lnTo>
                <a:lnTo>
                  <a:pt x="521970" y="5516346"/>
                </a:lnTo>
                <a:lnTo>
                  <a:pt x="518160" y="5516791"/>
                </a:lnTo>
                <a:lnTo>
                  <a:pt x="509270" y="5517248"/>
                </a:lnTo>
                <a:lnTo>
                  <a:pt x="496570" y="5518759"/>
                </a:lnTo>
                <a:lnTo>
                  <a:pt x="481330" y="5519712"/>
                </a:lnTo>
                <a:lnTo>
                  <a:pt x="473710" y="5519648"/>
                </a:lnTo>
                <a:lnTo>
                  <a:pt x="462280" y="5519369"/>
                </a:lnTo>
                <a:lnTo>
                  <a:pt x="447040" y="5518289"/>
                </a:lnTo>
                <a:lnTo>
                  <a:pt x="433070" y="5517350"/>
                </a:lnTo>
                <a:lnTo>
                  <a:pt x="417830" y="5516359"/>
                </a:lnTo>
                <a:lnTo>
                  <a:pt x="424180" y="5516727"/>
                </a:lnTo>
                <a:lnTo>
                  <a:pt x="417830" y="5516042"/>
                </a:lnTo>
                <a:lnTo>
                  <a:pt x="412750" y="5515495"/>
                </a:lnTo>
                <a:lnTo>
                  <a:pt x="405130" y="5513971"/>
                </a:lnTo>
                <a:lnTo>
                  <a:pt x="401320" y="5513514"/>
                </a:lnTo>
                <a:lnTo>
                  <a:pt x="389890" y="5512143"/>
                </a:lnTo>
                <a:lnTo>
                  <a:pt x="388620" y="5512016"/>
                </a:lnTo>
                <a:lnTo>
                  <a:pt x="385445" y="5511063"/>
                </a:lnTo>
                <a:lnTo>
                  <a:pt x="378460" y="5509438"/>
                </a:lnTo>
                <a:lnTo>
                  <a:pt x="374650" y="5508625"/>
                </a:lnTo>
                <a:lnTo>
                  <a:pt x="369570" y="5507342"/>
                </a:lnTo>
                <a:lnTo>
                  <a:pt x="364490" y="5505920"/>
                </a:lnTo>
                <a:lnTo>
                  <a:pt x="359410" y="5504561"/>
                </a:lnTo>
                <a:lnTo>
                  <a:pt x="341630" y="5499620"/>
                </a:lnTo>
                <a:lnTo>
                  <a:pt x="323850" y="5493880"/>
                </a:lnTo>
                <a:lnTo>
                  <a:pt x="307340" y="5487632"/>
                </a:lnTo>
                <a:lnTo>
                  <a:pt x="289560" y="5481193"/>
                </a:lnTo>
                <a:lnTo>
                  <a:pt x="289369" y="5481142"/>
                </a:lnTo>
                <a:lnTo>
                  <a:pt x="288290" y="5480824"/>
                </a:lnTo>
                <a:lnTo>
                  <a:pt x="284480" y="5478983"/>
                </a:lnTo>
                <a:lnTo>
                  <a:pt x="281940" y="5478005"/>
                </a:lnTo>
                <a:lnTo>
                  <a:pt x="271780" y="5472836"/>
                </a:lnTo>
                <a:lnTo>
                  <a:pt x="266700" y="5470042"/>
                </a:lnTo>
                <a:lnTo>
                  <a:pt x="261620" y="5467502"/>
                </a:lnTo>
                <a:lnTo>
                  <a:pt x="254000" y="5463273"/>
                </a:lnTo>
                <a:lnTo>
                  <a:pt x="246380" y="5458879"/>
                </a:lnTo>
                <a:lnTo>
                  <a:pt x="238760" y="5454345"/>
                </a:lnTo>
                <a:lnTo>
                  <a:pt x="232410" y="5449659"/>
                </a:lnTo>
                <a:lnTo>
                  <a:pt x="224790" y="5444668"/>
                </a:lnTo>
                <a:lnTo>
                  <a:pt x="215900" y="5439651"/>
                </a:lnTo>
                <a:lnTo>
                  <a:pt x="208280" y="5434533"/>
                </a:lnTo>
                <a:lnTo>
                  <a:pt x="201930" y="5429440"/>
                </a:lnTo>
                <a:lnTo>
                  <a:pt x="200660" y="5428424"/>
                </a:lnTo>
                <a:lnTo>
                  <a:pt x="198120" y="5426722"/>
                </a:lnTo>
                <a:lnTo>
                  <a:pt x="201930" y="5429758"/>
                </a:lnTo>
                <a:lnTo>
                  <a:pt x="198120" y="5427154"/>
                </a:lnTo>
                <a:lnTo>
                  <a:pt x="194310" y="5424106"/>
                </a:lnTo>
                <a:lnTo>
                  <a:pt x="176530" y="5408257"/>
                </a:lnTo>
                <a:lnTo>
                  <a:pt x="162560" y="5395976"/>
                </a:lnTo>
                <a:lnTo>
                  <a:pt x="124460" y="5355552"/>
                </a:lnTo>
                <a:lnTo>
                  <a:pt x="110490" y="5337035"/>
                </a:lnTo>
                <a:lnTo>
                  <a:pt x="107950" y="5334698"/>
                </a:lnTo>
                <a:lnTo>
                  <a:pt x="106680" y="5332450"/>
                </a:lnTo>
                <a:lnTo>
                  <a:pt x="105410" y="5329974"/>
                </a:lnTo>
                <a:lnTo>
                  <a:pt x="85090" y="5299545"/>
                </a:lnTo>
                <a:lnTo>
                  <a:pt x="81280" y="5291544"/>
                </a:lnTo>
                <a:lnTo>
                  <a:pt x="76200" y="5283416"/>
                </a:lnTo>
                <a:lnTo>
                  <a:pt x="60960" y="5250040"/>
                </a:lnTo>
                <a:lnTo>
                  <a:pt x="59690" y="5247424"/>
                </a:lnTo>
                <a:lnTo>
                  <a:pt x="58420" y="5244808"/>
                </a:lnTo>
                <a:lnTo>
                  <a:pt x="53340" y="5234063"/>
                </a:lnTo>
                <a:lnTo>
                  <a:pt x="55880" y="5239359"/>
                </a:lnTo>
                <a:lnTo>
                  <a:pt x="53340" y="5232565"/>
                </a:lnTo>
                <a:lnTo>
                  <a:pt x="43180" y="5205171"/>
                </a:lnTo>
                <a:lnTo>
                  <a:pt x="38100" y="5187797"/>
                </a:lnTo>
                <a:lnTo>
                  <a:pt x="31750" y="5158460"/>
                </a:lnTo>
                <a:lnTo>
                  <a:pt x="30480" y="5150472"/>
                </a:lnTo>
                <a:lnTo>
                  <a:pt x="29210" y="5148415"/>
                </a:lnTo>
                <a:lnTo>
                  <a:pt x="27940" y="5142230"/>
                </a:lnTo>
                <a:lnTo>
                  <a:pt x="27940" y="5136045"/>
                </a:lnTo>
                <a:lnTo>
                  <a:pt x="25400" y="5118900"/>
                </a:lnTo>
                <a:lnTo>
                  <a:pt x="25400" y="5110327"/>
                </a:lnTo>
                <a:lnTo>
                  <a:pt x="24130" y="5101729"/>
                </a:lnTo>
                <a:lnTo>
                  <a:pt x="24130" y="5084115"/>
                </a:lnTo>
                <a:lnTo>
                  <a:pt x="22860" y="5066487"/>
                </a:lnTo>
                <a:lnTo>
                  <a:pt x="25400" y="5031270"/>
                </a:lnTo>
                <a:lnTo>
                  <a:pt x="27940" y="5004130"/>
                </a:lnTo>
                <a:lnTo>
                  <a:pt x="27940" y="5003304"/>
                </a:lnTo>
                <a:lnTo>
                  <a:pt x="27940" y="4912093"/>
                </a:lnTo>
                <a:lnTo>
                  <a:pt x="22860" y="4925161"/>
                </a:lnTo>
                <a:lnTo>
                  <a:pt x="19050" y="4935017"/>
                </a:lnTo>
                <a:lnTo>
                  <a:pt x="13970" y="4951679"/>
                </a:lnTo>
                <a:lnTo>
                  <a:pt x="10160" y="4968570"/>
                </a:lnTo>
                <a:lnTo>
                  <a:pt x="0" y="5044770"/>
                </a:lnTo>
                <a:lnTo>
                  <a:pt x="0" y="5096370"/>
                </a:lnTo>
                <a:lnTo>
                  <a:pt x="7620" y="5162385"/>
                </a:lnTo>
                <a:lnTo>
                  <a:pt x="20320" y="5210314"/>
                </a:lnTo>
                <a:lnTo>
                  <a:pt x="36830" y="5256796"/>
                </a:lnTo>
                <a:lnTo>
                  <a:pt x="59690" y="5301234"/>
                </a:lnTo>
                <a:lnTo>
                  <a:pt x="44450" y="5331511"/>
                </a:lnTo>
                <a:lnTo>
                  <a:pt x="30480" y="5362753"/>
                </a:lnTo>
                <a:lnTo>
                  <a:pt x="29210" y="5366321"/>
                </a:lnTo>
                <a:lnTo>
                  <a:pt x="29210" y="5456098"/>
                </a:lnTo>
                <a:lnTo>
                  <a:pt x="30480" y="5448909"/>
                </a:lnTo>
                <a:lnTo>
                  <a:pt x="31750" y="5444922"/>
                </a:lnTo>
                <a:lnTo>
                  <a:pt x="36830" y="5419750"/>
                </a:lnTo>
                <a:lnTo>
                  <a:pt x="44450" y="5394960"/>
                </a:lnTo>
                <a:lnTo>
                  <a:pt x="52070" y="5371630"/>
                </a:lnTo>
                <a:lnTo>
                  <a:pt x="57150" y="5360098"/>
                </a:lnTo>
                <a:lnTo>
                  <a:pt x="62230" y="5347576"/>
                </a:lnTo>
                <a:lnTo>
                  <a:pt x="63500" y="5345100"/>
                </a:lnTo>
                <a:lnTo>
                  <a:pt x="64770" y="5340718"/>
                </a:lnTo>
                <a:lnTo>
                  <a:pt x="67310" y="5337302"/>
                </a:lnTo>
                <a:lnTo>
                  <a:pt x="69850" y="5330647"/>
                </a:lnTo>
                <a:lnTo>
                  <a:pt x="73660" y="5324805"/>
                </a:lnTo>
                <a:lnTo>
                  <a:pt x="82550" y="5338343"/>
                </a:lnTo>
                <a:lnTo>
                  <a:pt x="91440" y="5351538"/>
                </a:lnTo>
                <a:lnTo>
                  <a:pt x="144780" y="5411609"/>
                </a:lnTo>
                <a:lnTo>
                  <a:pt x="180340" y="5442966"/>
                </a:lnTo>
                <a:lnTo>
                  <a:pt x="219710" y="5470537"/>
                </a:lnTo>
                <a:lnTo>
                  <a:pt x="261620" y="5493982"/>
                </a:lnTo>
                <a:lnTo>
                  <a:pt x="306070" y="5512930"/>
                </a:lnTo>
                <a:lnTo>
                  <a:pt x="350520" y="5527040"/>
                </a:lnTo>
                <a:lnTo>
                  <a:pt x="369570" y="5531777"/>
                </a:lnTo>
                <a:lnTo>
                  <a:pt x="378460" y="5533898"/>
                </a:lnTo>
                <a:lnTo>
                  <a:pt x="387350" y="5535434"/>
                </a:lnTo>
                <a:lnTo>
                  <a:pt x="396240" y="5536552"/>
                </a:lnTo>
                <a:lnTo>
                  <a:pt x="400050" y="5537047"/>
                </a:lnTo>
                <a:lnTo>
                  <a:pt x="401320" y="5537238"/>
                </a:lnTo>
                <a:lnTo>
                  <a:pt x="396328" y="5536565"/>
                </a:lnTo>
                <a:lnTo>
                  <a:pt x="415290" y="5539905"/>
                </a:lnTo>
                <a:lnTo>
                  <a:pt x="420370" y="5540222"/>
                </a:lnTo>
                <a:lnTo>
                  <a:pt x="431800" y="5540997"/>
                </a:lnTo>
                <a:lnTo>
                  <a:pt x="440690" y="5541810"/>
                </a:lnTo>
                <a:lnTo>
                  <a:pt x="449580" y="5542483"/>
                </a:lnTo>
                <a:lnTo>
                  <a:pt x="458470" y="5542724"/>
                </a:lnTo>
                <a:lnTo>
                  <a:pt x="499110" y="5542762"/>
                </a:lnTo>
                <a:lnTo>
                  <a:pt x="504190" y="5541213"/>
                </a:lnTo>
                <a:lnTo>
                  <a:pt x="515620" y="5540603"/>
                </a:lnTo>
                <a:lnTo>
                  <a:pt x="523240" y="5540540"/>
                </a:lnTo>
                <a:lnTo>
                  <a:pt x="533400" y="5538584"/>
                </a:lnTo>
                <a:lnTo>
                  <a:pt x="537210" y="5537886"/>
                </a:lnTo>
                <a:lnTo>
                  <a:pt x="541020" y="5537149"/>
                </a:lnTo>
                <a:lnTo>
                  <a:pt x="542290" y="5537111"/>
                </a:lnTo>
                <a:lnTo>
                  <a:pt x="584200" y="5528818"/>
                </a:lnTo>
                <a:lnTo>
                  <a:pt x="633730" y="5513514"/>
                </a:lnTo>
                <a:lnTo>
                  <a:pt x="684530" y="5491518"/>
                </a:lnTo>
                <a:lnTo>
                  <a:pt x="731520" y="5465407"/>
                </a:lnTo>
                <a:lnTo>
                  <a:pt x="787400" y="5420982"/>
                </a:lnTo>
                <a:lnTo>
                  <a:pt x="838200" y="5368582"/>
                </a:lnTo>
                <a:lnTo>
                  <a:pt x="862330" y="5334520"/>
                </a:lnTo>
                <a:lnTo>
                  <a:pt x="866140" y="5329847"/>
                </a:lnTo>
                <a:lnTo>
                  <a:pt x="868680" y="5325135"/>
                </a:lnTo>
                <a:lnTo>
                  <a:pt x="872490" y="5333327"/>
                </a:lnTo>
                <a:lnTo>
                  <a:pt x="875030" y="5337327"/>
                </a:lnTo>
                <a:lnTo>
                  <a:pt x="880110" y="5347640"/>
                </a:lnTo>
                <a:lnTo>
                  <a:pt x="880110" y="5347957"/>
                </a:lnTo>
                <a:lnTo>
                  <a:pt x="882650" y="5352567"/>
                </a:lnTo>
                <a:lnTo>
                  <a:pt x="885190" y="5358790"/>
                </a:lnTo>
                <a:lnTo>
                  <a:pt x="889000" y="5371376"/>
                </a:lnTo>
                <a:lnTo>
                  <a:pt x="895350" y="5387391"/>
                </a:lnTo>
                <a:lnTo>
                  <a:pt x="909320" y="5436667"/>
                </a:lnTo>
                <a:lnTo>
                  <a:pt x="914400" y="5466880"/>
                </a:lnTo>
                <a:lnTo>
                  <a:pt x="914400" y="5460949"/>
                </a:lnTo>
                <a:lnTo>
                  <a:pt x="915670" y="5473636"/>
                </a:lnTo>
                <a:lnTo>
                  <a:pt x="916940" y="5481891"/>
                </a:lnTo>
                <a:lnTo>
                  <a:pt x="916940" y="5490108"/>
                </a:lnTo>
                <a:lnTo>
                  <a:pt x="918210" y="5498350"/>
                </a:lnTo>
                <a:lnTo>
                  <a:pt x="918210" y="5506618"/>
                </a:lnTo>
                <a:lnTo>
                  <a:pt x="919480" y="5525071"/>
                </a:lnTo>
                <a:lnTo>
                  <a:pt x="918210" y="5543435"/>
                </a:lnTo>
                <a:lnTo>
                  <a:pt x="918210" y="5561812"/>
                </a:lnTo>
                <a:lnTo>
                  <a:pt x="916940" y="5585612"/>
                </a:lnTo>
                <a:lnTo>
                  <a:pt x="915670" y="5590946"/>
                </a:lnTo>
                <a:lnTo>
                  <a:pt x="915670" y="5596293"/>
                </a:lnTo>
                <a:lnTo>
                  <a:pt x="914400" y="5598947"/>
                </a:lnTo>
                <a:lnTo>
                  <a:pt x="914400" y="5602795"/>
                </a:lnTo>
                <a:lnTo>
                  <a:pt x="913130" y="5605678"/>
                </a:lnTo>
                <a:lnTo>
                  <a:pt x="913130" y="5608599"/>
                </a:lnTo>
                <a:lnTo>
                  <a:pt x="911860" y="5611469"/>
                </a:lnTo>
                <a:lnTo>
                  <a:pt x="910590" y="5620778"/>
                </a:lnTo>
                <a:lnTo>
                  <a:pt x="902970" y="5648591"/>
                </a:lnTo>
                <a:lnTo>
                  <a:pt x="891540" y="5688177"/>
                </a:lnTo>
                <a:lnTo>
                  <a:pt x="888466" y="5694400"/>
                </a:lnTo>
                <a:lnTo>
                  <a:pt x="885190" y="5702884"/>
                </a:lnTo>
                <a:lnTo>
                  <a:pt x="883920" y="5706796"/>
                </a:lnTo>
                <a:lnTo>
                  <a:pt x="881380" y="5711774"/>
                </a:lnTo>
                <a:lnTo>
                  <a:pt x="873760" y="5728106"/>
                </a:lnTo>
                <a:lnTo>
                  <a:pt x="864870" y="5743994"/>
                </a:lnTo>
                <a:lnTo>
                  <a:pt x="847090" y="5775007"/>
                </a:lnTo>
                <a:lnTo>
                  <a:pt x="843280" y="5779668"/>
                </a:lnTo>
                <a:lnTo>
                  <a:pt x="836930" y="5790755"/>
                </a:lnTo>
                <a:lnTo>
                  <a:pt x="835660" y="5792368"/>
                </a:lnTo>
                <a:lnTo>
                  <a:pt x="833120" y="5795696"/>
                </a:lnTo>
                <a:lnTo>
                  <a:pt x="831850" y="5797410"/>
                </a:lnTo>
                <a:lnTo>
                  <a:pt x="829310" y="5799975"/>
                </a:lnTo>
                <a:lnTo>
                  <a:pt x="825500" y="5805119"/>
                </a:lnTo>
                <a:lnTo>
                  <a:pt x="829310" y="5800839"/>
                </a:lnTo>
                <a:lnTo>
                  <a:pt x="806450" y="5827903"/>
                </a:lnTo>
                <a:lnTo>
                  <a:pt x="800100" y="5835053"/>
                </a:lnTo>
                <a:lnTo>
                  <a:pt x="793750" y="5841911"/>
                </a:lnTo>
                <a:lnTo>
                  <a:pt x="786130" y="5848553"/>
                </a:lnTo>
                <a:lnTo>
                  <a:pt x="775970" y="5858992"/>
                </a:lnTo>
                <a:lnTo>
                  <a:pt x="770890" y="5863158"/>
                </a:lnTo>
                <a:lnTo>
                  <a:pt x="765810" y="5868695"/>
                </a:lnTo>
                <a:lnTo>
                  <a:pt x="764540" y="5869940"/>
                </a:lnTo>
                <a:lnTo>
                  <a:pt x="756920" y="5875807"/>
                </a:lnTo>
                <a:lnTo>
                  <a:pt x="755650" y="5876925"/>
                </a:lnTo>
                <a:lnTo>
                  <a:pt x="753110" y="5879135"/>
                </a:lnTo>
                <a:lnTo>
                  <a:pt x="755650" y="5877572"/>
                </a:lnTo>
                <a:lnTo>
                  <a:pt x="740410" y="5888545"/>
                </a:lnTo>
                <a:lnTo>
                  <a:pt x="726440" y="5899124"/>
                </a:lnTo>
                <a:lnTo>
                  <a:pt x="711200" y="5909195"/>
                </a:lnTo>
                <a:lnTo>
                  <a:pt x="694690" y="5918644"/>
                </a:lnTo>
                <a:lnTo>
                  <a:pt x="688340" y="5922696"/>
                </a:lnTo>
                <a:lnTo>
                  <a:pt x="680720" y="5926721"/>
                </a:lnTo>
                <a:lnTo>
                  <a:pt x="673100" y="5930582"/>
                </a:lnTo>
                <a:lnTo>
                  <a:pt x="666750" y="5934189"/>
                </a:lnTo>
                <a:lnTo>
                  <a:pt x="661670" y="5936462"/>
                </a:lnTo>
                <a:lnTo>
                  <a:pt x="656590" y="5938850"/>
                </a:lnTo>
                <a:lnTo>
                  <a:pt x="640080" y="5945810"/>
                </a:lnTo>
                <a:lnTo>
                  <a:pt x="640080" y="5946127"/>
                </a:lnTo>
                <a:lnTo>
                  <a:pt x="635000" y="5948032"/>
                </a:lnTo>
                <a:lnTo>
                  <a:pt x="584200" y="5964098"/>
                </a:lnTo>
                <a:lnTo>
                  <a:pt x="557530" y="5970409"/>
                </a:lnTo>
                <a:lnTo>
                  <a:pt x="552450" y="5971311"/>
                </a:lnTo>
                <a:lnTo>
                  <a:pt x="537210" y="5973940"/>
                </a:lnTo>
                <a:lnTo>
                  <a:pt x="542290" y="5972911"/>
                </a:lnTo>
                <a:lnTo>
                  <a:pt x="537210" y="5973851"/>
                </a:lnTo>
                <a:lnTo>
                  <a:pt x="496570" y="5977966"/>
                </a:lnTo>
                <a:lnTo>
                  <a:pt x="461010" y="5978791"/>
                </a:lnTo>
                <a:lnTo>
                  <a:pt x="445770" y="5978207"/>
                </a:lnTo>
                <a:lnTo>
                  <a:pt x="427990" y="5976683"/>
                </a:lnTo>
                <a:lnTo>
                  <a:pt x="408940" y="5974435"/>
                </a:lnTo>
                <a:lnTo>
                  <a:pt x="405130" y="5973826"/>
                </a:lnTo>
                <a:lnTo>
                  <a:pt x="401955" y="5973318"/>
                </a:lnTo>
                <a:lnTo>
                  <a:pt x="398780" y="5972721"/>
                </a:lnTo>
                <a:lnTo>
                  <a:pt x="392430" y="5971527"/>
                </a:lnTo>
                <a:lnTo>
                  <a:pt x="386080" y="5970448"/>
                </a:lnTo>
                <a:lnTo>
                  <a:pt x="318770" y="5951969"/>
                </a:lnTo>
                <a:lnTo>
                  <a:pt x="313956" y="5950178"/>
                </a:lnTo>
                <a:lnTo>
                  <a:pt x="307340" y="5948007"/>
                </a:lnTo>
                <a:lnTo>
                  <a:pt x="306070" y="5947397"/>
                </a:lnTo>
                <a:lnTo>
                  <a:pt x="304800" y="5946737"/>
                </a:lnTo>
                <a:lnTo>
                  <a:pt x="302260" y="5946000"/>
                </a:lnTo>
                <a:lnTo>
                  <a:pt x="290830" y="5940996"/>
                </a:lnTo>
                <a:lnTo>
                  <a:pt x="275590" y="5933795"/>
                </a:lnTo>
                <a:lnTo>
                  <a:pt x="229870" y="5908535"/>
                </a:lnTo>
                <a:lnTo>
                  <a:pt x="195580" y="5883846"/>
                </a:lnTo>
                <a:lnTo>
                  <a:pt x="190500" y="5880214"/>
                </a:lnTo>
                <a:lnTo>
                  <a:pt x="185420" y="5876658"/>
                </a:lnTo>
                <a:lnTo>
                  <a:pt x="190500" y="5880087"/>
                </a:lnTo>
                <a:lnTo>
                  <a:pt x="185420" y="5875782"/>
                </a:lnTo>
                <a:lnTo>
                  <a:pt x="181610" y="5872543"/>
                </a:lnTo>
                <a:lnTo>
                  <a:pt x="179070" y="5870816"/>
                </a:lnTo>
                <a:lnTo>
                  <a:pt x="176530" y="5869152"/>
                </a:lnTo>
                <a:lnTo>
                  <a:pt x="175260" y="5867247"/>
                </a:lnTo>
                <a:lnTo>
                  <a:pt x="161290" y="5854077"/>
                </a:lnTo>
                <a:lnTo>
                  <a:pt x="148590" y="5840895"/>
                </a:lnTo>
                <a:lnTo>
                  <a:pt x="135890" y="5827433"/>
                </a:lnTo>
                <a:lnTo>
                  <a:pt x="124460" y="5813450"/>
                </a:lnTo>
                <a:lnTo>
                  <a:pt x="116840" y="5805017"/>
                </a:lnTo>
                <a:lnTo>
                  <a:pt x="116090" y="5804192"/>
                </a:lnTo>
                <a:lnTo>
                  <a:pt x="113030" y="5800191"/>
                </a:lnTo>
                <a:lnTo>
                  <a:pt x="110490" y="5796877"/>
                </a:lnTo>
                <a:lnTo>
                  <a:pt x="107950" y="5793422"/>
                </a:lnTo>
                <a:lnTo>
                  <a:pt x="106680" y="5791238"/>
                </a:lnTo>
                <a:lnTo>
                  <a:pt x="85090" y="5758967"/>
                </a:lnTo>
                <a:lnTo>
                  <a:pt x="81280" y="5751157"/>
                </a:lnTo>
                <a:lnTo>
                  <a:pt x="76200" y="5743168"/>
                </a:lnTo>
                <a:lnTo>
                  <a:pt x="68580" y="5726760"/>
                </a:lnTo>
                <a:lnTo>
                  <a:pt x="60960" y="5711736"/>
                </a:lnTo>
                <a:lnTo>
                  <a:pt x="60960" y="5709894"/>
                </a:lnTo>
                <a:lnTo>
                  <a:pt x="57150" y="5702236"/>
                </a:lnTo>
                <a:lnTo>
                  <a:pt x="55880" y="5699595"/>
                </a:lnTo>
                <a:lnTo>
                  <a:pt x="54610" y="5695785"/>
                </a:lnTo>
                <a:lnTo>
                  <a:pt x="54610" y="5696356"/>
                </a:lnTo>
                <a:lnTo>
                  <a:pt x="48260" y="5679986"/>
                </a:lnTo>
                <a:lnTo>
                  <a:pt x="38100" y="5646763"/>
                </a:lnTo>
                <a:lnTo>
                  <a:pt x="30480" y="5612879"/>
                </a:lnTo>
                <a:lnTo>
                  <a:pt x="30480" y="5610885"/>
                </a:lnTo>
                <a:lnTo>
                  <a:pt x="29210" y="5606885"/>
                </a:lnTo>
                <a:lnTo>
                  <a:pt x="29210" y="5604789"/>
                </a:lnTo>
                <a:lnTo>
                  <a:pt x="27940" y="5599722"/>
                </a:lnTo>
                <a:lnTo>
                  <a:pt x="27940" y="5596229"/>
                </a:lnTo>
                <a:lnTo>
                  <a:pt x="25400" y="5579542"/>
                </a:lnTo>
                <a:lnTo>
                  <a:pt x="25400" y="5571185"/>
                </a:lnTo>
                <a:lnTo>
                  <a:pt x="24130" y="5562790"/>
                </a:lnTo>
                <a:lnTo>
                  <a:pt x="24130" y="5508752"/>
                </a:lnTo>
                <a:lnTo>
                  <a:pt x="25400" y="5490654"/>
                </a:lnTo>
                <a:lnTo>
                  <a:pt x="25400" y="5482323"/>
                </a:lnTo>
                <a:lnTo>
                  <a:pt x="26670" y="5473890"/>
                </a:lnTo>
                <a:lnTo>
                  <a:pt x="27940" y="5464594"/>
                </a:lnTo>
                <a:lnTo>
                  <a:pt x="27940" y="5463273"/>
                </a:lnTo>
                <a:lnTo>
                  <a:pt x="27940" y="5369890"/>
                </a:lnTo>
                <a:lnTo>
                  <a:pt x="24130" y="5380583"/>
                </a:lnTo>
                <a:lnTo>
                  <a:pt x="19050" y="5394858"/>
                </a:lnTo>
                <a:lnTo>
                  <a:pt x="10160" y="5427675"/>
                </a:lnTo>
                <a:lnTo>
                  <a:pt x="7620" y="5446547"/>
                </a:lnTo>
                <a:lnTo>
                  <a:pt x="3810" y="5465432"/>
                </a:lnTo>
                <a:lnTo>
                  <a:pt x="2540" y="5484406"/>
                </a:lnTo>
                <a:lnTo>
                  <a:pt x="0" y="5503494"/>
                </a:lnTo>
                <a:lnTo>
                  <a:pt x="0" y="5555031"/>
                </a:lnTo>
                <a:lnTo>
                  <a:pt x="5080" y="5608117"/>
                </a:lnTo>
                <a:lnTo>
                  <a:pt x="22860" y="5678817"/>
                </a:lnTo>
                <a:lnTo>
                  <a:pt x="50800" y="5744565"/>
                </a:lnTo>
                <a:lnTo>
                  <a:pt x="87630" y="5804865"/>
                </a:lnTo>
                <a:lnTo>
                  <a:pt x="133350" y="5860021"/>
                </a:lnTo>
                <a:lnTo>
                  <a:pt x="187960" y="5908192"/>
                </a:lnTo>
                <a:lnTo>
                  <a:pt x="250190" y="5947168"/>
                </a:lnTo>
                <a:lnTo>
                  <a:pt x="314960" y="5975172"/>
                </a:lnTo>
                <a:lnTo>
                  <a:pt x="375920" y="5993638"/>
                </a:lnTo>
                <a:lnTo>
                  <a:pt x="433070" y="6001651"/>
                </a:lnTo>
                <a:lnTo>
                  <a:pt x="461010" y="6002833"/>
                </a:lnTo>
                <a:lnTo>
                  <a:pt x="461010" y="10271315"/>
                </a:lnTo>
                <a:lnTo>
                  <a:pt x="464820" y="10279939"/>
                </a:lnTo>
                <a:lnTo>
                  <a:pt x="473710" y="10282809"/>
                </a:lnTo>
                <a:lnTo>
                  <a:pt x="481330" y="10279939"/>
                </a:lnTo>
                <a:lnTo>
                  <a:pt x="485140" y="10271315"/>
                </a:lnTo>
                <a:lnTo>
                  <a:pt x="485140" y="6002515"/>
                </a:lnTo>
                <a:lnTo>
                  <a:pt x="491490" y="6002261"/>
                </a:lnTo>
                <a:lnTo>
                  <a:pt x="529590" y="5998629"/>
                </a:lnTo>
                <a:lnTo>
                  <a:pt x="582930" y="5989434"/>
                </a:lnTo>
                <a:lnTo>
                  <a:pt x="632460" y="5974181"/>
                </a:lnTo>
                <a:lnTo>
                  <a:pt x="681990" y="5952617"/>
                </a:lnTo>
                <a:lnTo>
                  <a:pt x="728980" y="5926328"/>
                </a:lnTo>
                <a:lnTo>
                  <a:pt x="772160" y="5893994"/>
                </a:lnTo>
                <a:lnTo>
                  <a:pt x="814070" y="5855157"/>
                </a:lnTo>
                <a:lnTo>
                  <a:pt x="825500" y="5842673"/>
                </a:lnTo>
                <a:lnTo>
                  <a:pt x="838200" y="5829287"/>
                </a:lnTo>
                <a:lnTo>
                  <a:pt x="848360" y="5815342"/>
                </a:lnTo>
                <a:lnTo>
                  <a:pt x="858520" y="5801157"/>
                </a:lnTo>
                <a:lnTo>
                  <a:pt x="867410" y="5785929"/>
                </a:lnTo>
                <a:lnTo>
                  <a:pt x="877570" y="5770651"/>
                </a:lnTo>
                <a:lnTo>
                  <a:pt x="901700" y="5723140"/>
                </a:lnTo>
                <a:lnTo>
                  <a:pt x="920750" y="5674690"/>
                </a:lnTo>
                <a:lnTo>
                  <a:pt x="937260" y="5603951"/>
                </a:lnTo>
                <a:lnTo>
                  <a:pt x="943610" y="5531383"/>
                </a:lnTo>
                <a:lnTo>
                  <a:pt x="942340" y="5500763"/>
                </a:lnTo>
                <a:lnTo>
                  <a:pt x="934720" y="5438762"/>
                </a:lnTo>
                <a:lnTo>
                  <a:pt x="919480" y="5385130"/>
                </a:lnTo>
                <a:lnTo>
                  <a:pt x="882650" y="5300688"/>
                </a:lnTo>
                <a:lnTo>
                  <a:pt x="894080" y="5279428"/>
                </a:lnTo>
                <a:lnTo>
                  <a:pt x="913130" y="5235397"/>
                </a:lnTo>
                <a:lnTo>
                  <a:pt x="930910" y="5177701"/>
                </a:lnTo>
                <a:lnTo>
                  <a:pt x="942340" y="5106759"/>
                </a:lnTo>
                <a:lnTo>
                  <a:pt x="943610" y="5070703"/>
                </a:lnTo>
                <a:lnTo>
                  <a:pt x="941070" y="5022862"/>
                </a:lnTo>
                <a:lnTo>
                  <a:pt x="933450" y="4975517"/>
                </a:lnTo>
                <a:lnTo>
                  <a:pt x="920750" y="4929175"/>
                </a:lnTo>
                <a:lnTo>
                  <a:pt x="904240" y="4884280"/>
                </a:lnTo>
                <a:lnTo>
                  <a:pt x="882650" y="4841329"/>
                </a:lnTo>
                <a:lnTo>
                  <a:pt x="889000" y="4830584"/>
                </a:lnTo>
                <a:lnTo>
                  <a:pt x="918210" y="4763681"/>
                </a:lnTo>
                <a:lnTo>
                  <a:pt x="941070" y="4658195"/>
                </a:lnTo>
                <a:lnTo>
                  <a:pt x="943610" y="4621415"/>
                </a:lnTo>
                <a:lnTo>
                  <a:pt x="943610" y="4603000"/>
                </a:lnTo>
                <a:close/>
              </a:path>
            </a:pathLst>
          </a:custGeom>
          <a:solidFill>
            <a:srgbClr val="C7B8A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923912" y="1097101"/>
            <a:ext cx="5048885" cy="2694305"/>
          </a:xfrm>
          <a:custGeom>
            <a:avLst/>
            <a:gdLst/>
            <a:ahLst/>
            <a:cxnLst/>
            <a:rect l="l" t="t" r="r" b="b"/>
            <a:pathLst>
              <a:path w="5048885" h="2694304">
                <a:moveTo>
                  <a:pt x="2810319" y="597725"/>
                </a:moveTo>
                <a:lnTo>
                  <a:pt x="2807868" y="593496"/>
                </a:lnTo>
                <a:lnTo>
                  <a:pt x="2807487" y="592861"/>
                </a:lnTo>
                <a:lnTo>
                  <a:pt x="2801264" y="593496"/>
                </a:lnTo>
                <a:lnTo>
                  <a:pt x="2801086" y="593471"/>
                </a:lnTo>
                <a:lnTo>
                  <a:pt x="2783090" y="591654"/>
                </a:lnTo>
                <a:lnTo>
                  <a:pt x="2780233" y="591439"/>
                </a:lnTo>
                <a:lnTo>
                  <a:pt x="2776245" y="591083"/>
                </a:lnTo>
                <a:lnTo>
                  <a:pt x="2772803" y="590664"/>
                </a:lnTo>
                <a:lnTo>
                  <a:pt x="2767507" y="590029"/>
                </a:lnTo>
                <a:lnTo>
                  <a:pt x="2770898" y="590664"/>
                </a:lnTo>
                <a:lnTo>
                  <a:pt x="2767317" y="590003"/>
                </a:lnTo>
                <a:lnTo>
                  <a:pt x="2722511" y="581291"/>
                </a:lnTo>
                <a:lnTo>
                  <a:pt x="2675051" y="569379"/>
                </a:lnTo>
                <a:lnTo>
                  <a:pt x="2663863" y="564083"/>
                </a:lnTo>
                <a:lnTo>
                  <a:pt x="2652471" y="558761"/>
                </a:lnTo>
                <a:lnTo>
                  <a:pt x="2641371" y="553123"/>
                </a:lnTo>
                <a:lnTo>
                  <a:pt x="2630716" y="546747"/>
                </a:lnTo>
                <a:lnTo>
                  <a:pt x="2627312" y="544487"/>
                </a:lnTo>
                <a:lnTo>
                  <a:pt x="2618778" y="537083"/>
                </a:lnTo>
                <a:lnTo>
                  <a:pt x="2606814" y="527558"/>
                </a:lnTo>
                <a:lnTo>
                  <a:pt x="2572613" y="486270"/>
                </a:lnTo>
                <a:lnTo>
                  <a:pt x="2555062" y="450557"/>
                </a:lnTo>
                <a:lnTo>
                  <a:pt x="2555011" y="449732"/>
                </a:lnTo>
                <a:lnTo>
                  <a:pt x="2554871" y="448868"/>
                </a:lnTo>
                <a:lnTo>
                  <a:pt x="2541105" y="401053"/>
                </a:lnTo>
                <a:lnTo>
                  <a:pt x="2532621" y="353491"/>
                </a:lnTo>
                <a:lnTo>
                  <a:pt x="2528709" y="321195"/>
                </a:lnTo>
                <a:lnTo>
                  <a:pt x="2529319" y="314998"/>
                </a:lnTo>
                <a:lnTo>
                  <a:pt x="2525153" y="312559"/>
                </a:lnTo>
                <a:lnTo>
                  <a:pt x="2524455" y="312140"/>
                </a:lnTo>
                <a:lnTo>
                  <a:pt x="2519616" y="312559"/>
                </a:lnTo>
                <a:lnTo>
                  <a:pt x="2514739" y="312140"/>
                </a:lnTo>
                <a:lnTo>
                  <a:pt x="2509888" y="314998"/>
                </a:lnTo>
                <a:lnTo>
                  <a:pt x="2510523" y="321195"/>
                </a:lnTo>
                <a:lnTo>
                  <a:pt x="2509431" y="329806"/>
                </a:lnTo>
                <a:lnTo>
                  <a:pt x="2508186" y="337032"/>
                </a:lnTo>
                <a:lnTo>
                  <a:pt x="2506967" y="344424"/>
                </a:lnTo>
                <a:lnTo>
                  <a:pt x="2505926" y="353199"/>
                </a:lnTo>
                <a:lnTo>
                  <a:pt x="2505024" y="362115"/>
                </a:lnTo>
                <a:lnTo>
                  <a:pt x="2504148" y="368795"/>
                </a:lnTo>
                <a:lnTo>
                  <a:pt x="2496362" y="406692"/>
                </a:lnTo>
                <a:lnTo>
                  <a:pt x="2489746" y="429780"/>
                </a:lnTo>
                <a:lnTo>
                  <a:pt x="2489504" y="430377"/>
                </a:lnTo>
                <a:lnTo>
                  <a:pt x="2471763" y="476402"/>
                </a:lnTo>
                <a:lnTo>
                  <a:pt x="2442337" y="516255"/>
                </a:lnTo>
                <a:lnTo>
                  <a:pt x="2408351" y="545871"/>
                </a:lnTo>
                <a:lnTo>
                  <a:pt x="2363165" y="569239"/>
                </a:lnTo>
                <a:lnTo>
                  <a:pt x="2316480" y="581202"/>
                </a:lnTo>
                <a:lnTo>
                  <a:pt x="2268677" y="589978"/>
                </a:lnTo>
                <a:lnTo>
                  <a:pt x="2236419" y="593471"/>
                </a:lnTo>
                <a:lnTo>
                  <a:pt x="2230234" y="592912"/>
                </a:lnTo>
                <a:lnTo>
                  <a:pt x="2227389" y="597712"/>
                </a:lnTo>
                <a:lnTo>
                  <a:pt x="2227757" y="602564"/>
                </a:lnTo>
                <a:lnTo>
                  <a:pt x="2227364" y="607377"/>
                </a:lnTo>
                <a:lnTo>
                  <a:pt x="2230234" y="612216"/>
                </a:lnTo>
                <a:lnTo>
                  <a:pt x="2267877" y="615950"/>
                </a:lnTo>
                <a:lnTo>
                  <a:pt x="2276856" y="617169"/>
                </a:lnTo>
                <a:lnTo>
                  <a:pt x="2284349" y="617740"/>
                </a:lnTo>
                <a:lnTo>
                  <a:pt x="2291804" y="618604"/>
                </a:lnTo>
                <a:lnTo>
                  <a:pt x="2300668" y="620687"/>
                </a:lnTo>
                <a:lnTo>
                  <a:pt x="2316238" y="625055"/>
                </a:lnTo>
                <a:lnTo>
                  <a:pt x="2347569" y="633082"/>
                </a:lnTo>
                <a:lnTo>
                  <a:pt x="2385657" y="647712"/>
                </a:lnTo>
                <a:lnTo>
                  <a:pt x="2424887" y="673760"/>
                </a:lnTo>
                <a:lnTo>
                  <a:pt x="2458504" y="709345"/>
                </a:lnTo>
                <a:lnTo>
                  <a:pt x="2481491" y="752170"/>
                </a:lnTo>
                <a:lnTo>
                  <a:pt x="2489619" y="776630"/>
                </a:lnTo>
                <a:lnTo>
                  <a:pt x="2490038" y="777455"/>
                </a:lnTo>
                <a:lnTo>
                  <a:pt x="2501582" y="822833"/>
                </a:lnTo>
                <a:lnTo>
                  <a:pt x="2508885" y="869721"/>
                </a:lnTo>
                <a:lnTo>
                  <a:pt x="2510561" y="885456"/>
                </a:lnTo>
                <a:lnTo>
                  <a:pt x="2510002" y="891641"/>
                </a:lnTo>
                <a:lnTo>
                  <a:pt x="2514854" y="894486"/>
                </a:lnTo>
                <a:lnTo>
                  <a:pt x="2519654" y="894118"/>
                </a:lnTo>
                <a:lnTo>
                  <a:pt x="2524493" y="894486"/>
                </a:lnTo>
                <a:lnTo>
                  <a:pt x="2525128" y="894118"/>
                </a:lnTo>
                <a:lnTo>
                  <a:pt x="2529319" y="891641"/>
                </a:lnTo>
                <a:lnTo>
                  <a:pt x="2528747" y="885456"/>
                </a:lnTo>
                <a:lnTo>
                  <a:pt x="2530157" y="869721"/>
                </a:lnTo>
                <a:lnTo>
                  <a:pt x="2536215" y="830897"/>
                </a:lnTo>
                <a:lnTo>
                  <a:pt x="2537726" y="822833"/>
                </a:lnTo>
                <a:lnTo>
                  <a:pt x="2549042" y="774293"/>
                </a:lnTo>
                <a:lnTo>
                  <a:pt x="2554986" y="757631"/>
                </a:lnTo>
                <a:lnTo>
                  <a:pt x="2555151" y="756615"/>
                </a:lnTo>
                <a:lnTo>
                  <a:pt x="2572194" y="720813"/>
                </a:lnTo>
                <a:lnTo>
                  <a:pt x="2595422" y="690448"/>
                </a:lnTo>
                <a:lnTo>
                  <a:pt x="2620708" y="667677"/>
                </a:lnTo>
                <a:lnTo>
                  <a:pt x="2622207" y="666673"/>
                </a:lnTo>
                <a:lnTo>
                  <a:pt x="2623616" y="665467"/>
                </a:lnTo>
                <a:lnTo>
                  <a:pt x="2625661" y="663816"/>
                </a:lnTo>
                <a:lnTo>
                  <a:pt x="2629941" y="660628"/>
                </a:lnTo>
                <a:lnTo>
                  <a:pt x="2630436" y="660260"/>
                </a:lnTo>
                <a:lnTo>
                  <a:pt x="2629763" y="660628"/>
                </a:lnTo>
                <a:lnTo>
                  <a:pt x="2675077" y="637349"/>
                </a:lnTo>
                <a:lnTo>
                  <a:pt x="2737586" y="620991"/>
                </a:lnTo>
                <a:lnTo>
                  <a:pt x="2785440" y="613244"/>
                </a:lnTo>
                <a:lnTo>
                  <a:pt x="2801264" y="611695"/>
                </a:lnTo>
                <a:lnTo>
                  <a:pt x="2807487" y="612317"/>
                </a:lnTo>
                <a:lnTo>
                  <a:pt x="2807855" y="611695"/>
                </a:lnTo>
                <a:lnTo>
                  <a:pt x="2810319" y="607441"/>
                </a:lnTo>
                <a:lnTo>
                  <a:pt x="2809913" y="602602"/>
                </a:lnTo>
                <a:lnTo>
                  <a:pt x="2810319" y="597725"/>
                </a:lnTo>
                <a:close/>
              </a:path>
              <a:path w="5048885" h="2694304">
                <a:moveTo>
                  <a:pt x="5048262" y="3911"/>
                </a:moveTo>
                <a:lnTo>
                  <a:pt x="5044338" y="0"/>
                </a:lnTo>
                <a:lnTo>
                  <a:pt x="6438" y="0"/>
                </a:lnTo>
                <a:lnTo>
                  <a:pt x="4394" y="977"/>
                </a:lnTo>
                <a:lnTo>
                  <a:pt x="2832" y="2514"/>
                </a:lnTo>
                <a:lnTo>
                  <a:pt x="2616" y="2755"/>
                </a:lnTo>
                <a:lnTo>
                  <a:pt x="977" y="4381"/>
                </a:lnTo>
                <a:lnTo>
                  <a:pt x="0" y="6426"/>
                </a:lnTo>
                <a:lnTo>
                  <a:pt x="0" y="2693860"/>
                </a:lnTo>
                <a:lnTo>
                  <a:pt x="18173" y="2693860"/>
                </a:lnTo>
                <a:lnTo>
                  <a:pt x="18173" y="2021636"/>
                </a:lnTo>
                <a:lnTo>
                  <a:pt x="18440" y="1979879"/>
                </a:lnTo>
                <a:lnTo>
                  <a:pt x="19392" y="1938121"/>
                </a:lnTo>
                <a:lnTo>
                  <a:pt x="21297" y="1896414"/>
                </a:lnTo>
                <a:lnTo>
                  <a:pt x="24409" y="1854708"/>
                </a:lnTo>
                <a:lnTo>
                  <a:pt x="28371" y="1811883"/>
                </a:lnTo>
                <a:lnTo>
                  <a:pt x="33807" y="1765414"/>
                </a:lnTo>
                <a:lnTo>
                  <a:pt x="40017" y="1725917"/>
                </a:lnTo>
                <a:lnTo>
                  <a:pt x="43319" y="1706206"/>
                </a:lnTo>
                <a:lnTo>
                  <a:pt x="46367" y="1686471"/>
                </a:lnTo>
                <a:lnTo>
                  <a:pt x="54216" y="1638769"/>
                </a:lnTo>
                <a:lnTo>
                  <a:pt x="63893" y="1591424"/>
                </a:lnTo>
                <a:lnTo>
                  <a:pt x="75145" y="1544421"/>
                </a:lnTo>
                <a:lnTo>
                  <a:pt x="87731" y="1497736"/>
                </a:lnTo>
                <a:lnTo>
                  <a:pt x="101396" y="1451330"/>
                </a:lnTo>
                <a:lnTo>
                  <a:pt x="115874" y="1405204"/>
                </a:lnTo>
                <a:lnTo>
                  <a:pt x="130924" y="1359331"/>
                </a:lnTo>
                <a:lnTo>
                  <a:pt x="145313" y="1318006"/>
                </a:lnTo>
                <a:lnTo>
                  <a:pt x="160896" y="1277124"/>
                </a:lnTo>
                <a:lnTo>
                  <a:pt x="173570" y="1245692"/>
                </a:lnTo>
                <a:lnTo>
                  <a:pt x="193141" y="1202194"/>
                </a:lnTo>
                <a:lnTo>
                  <a:pt x="210642" y="1163904"/>
                </a:lnTo>
                <a:lnTo>
                  <a:pt x="228777" y="1125943"/>
                </a:lnTo>
                <a:lnTo>
                  <a:pt x="247878" y="1088466"/>
                </a:lnTo>
                <a:lnTo>
                  <a:pt x="268262" y="1051648"/>
                </a:lnTo>
                <a:lnTo>
                  <a:pt x="289623" y="1015111"/>
                </a:lnTo>
                <a:lnTo>
                  <a:pt x="311365" y="978852"/>
                </a:lnTo>
                <a:lnTo>
                  <a:pt x="333667" y="942962"/>
                </a:lnTo>
                <a:lnTo>
                  <a:pt x="367525" y="890930"/>
                </a:lnTo>
                <a:lnTo>
                  <a:pt x="378244" y="874179"/>
                </a:lnTo>
                <a:lnTo>
                  <a:pt x="389229" y="857631"/>
                </a:lnTo>
                <a:lnTo>
                  <a:pt x="400786" y="841616"/>
                </a:lnTo>
                <a:lnTo>
                  <a:pt x="439089" y="791565"/>
                </a:lnTo>
                <a:lnTo>
                  <a:pt x="439369" y="791248"/>
                </a:lnTo>
                <a:lnTo>
                  <a:pt x="483857" y="737349"/>
                </a:lnTo>
                <a:lnTo>
                  <a:pt x="511022" y="705040"/>
                </a:lnTo>
                <a:lnTo>
                  <a:pt x="538924" y="673404"/>
                </a:lnTo>
                <a:lnTo>
                  <a:pt x="568058" y="642848"/>
                </a:lnTo>
                <a:lnTo>
                  <a:pt x="582117" y="628472"/>
                </a:lnTo>
                <a:lnTo>
                  <a:pt x="596011" y="613968"/>
                </a:lnTo>
                <a:lnTo>
                  <a:pt x="624446" y="585533"/>
                </a:lnTo>
                <a:lnTo>
                  <a:pt x="688975" y="525106"/>
                </a:lnTo>
                <a:lnTo>
                  <a:pt x="720305" y="496684"/>
                </a:lnTo>
                <a:lnTo>
                  <a:pt x="751154" y="470585"/>
                </a:lnTo>
                <a:lnTo>
                  <a:pt x="782535" y="445833"/>
                </a:lnTo>
                <a:lnTo>
                  <a:pt x="883437" y="371602"/>
                </a:lnTo>
                <a:lnTo>
                  <a:pt x="917917" y="347649"/>
                </a:lnTo>
                <a:lnTo>
                  <a:pt x="953439" y="325513"/>
                </a:lnTo>
                <a:lnTo>
                  <a:pt x="1025829" y="283794"/>
                </a:lnTo>
                <a:lnTo>
                  <a:pt x="1062240" y="263398"/>
                </a:lnTo>
                <a:lnTo>
                  <a:pt x="1099058" y="243560"/>
                </a:lnTo>
                <a:lnTo>
                  <a:pt x="1139139" y="222948"/>
                </a:lnTo>
                <a:lnTo>
                  <a:pt x="1179639" y="203149"/>
                </a:lnTo>
                <a:lnTo>
                  <a:pt x="1215021" y="187274"/>
                </a:lnTo>
                <a:lnTo>
                  <a:pt x="1328877" y="141503"/>
                </a:lnTo>
                <a:lnTo>
                  <a:pt x="1368386" y="126961"/>
                </a:lnTo>
                <a:lnTo>
                  <a:pt x="1408455" y="114236"/>
                </a:lnTo>
                <a:lnTo>
                  <a:pt x="1430058" y="107784"/>
                </a:lnTo>
                <a:lnTo>
                  <a:pt x="1451546" y="101142"/>
                </a:lnTo>
                <a:lnTo>
                  <a:pt x="1473098" y="94754"/>
                </a:lnTo>
                <a:lnTo>
                  <a:pt x="1494929" y="89027"/>
                </a:lnTo>
                <a:lnTo>
                  <a:pt x="1513878" y="84277"/>
                </a:lnTo>
                <a:lnTo>
                  <a:pt x="1551660" y="74244"/>
                </a:lnTo>
                <a:lnTo>
                  <a:pt x="1613141" y="60337"/>
                </a:lnTo>
                <a:lnTo>
                  <a:pt x="1655902" y="52514"/>
                </a:lnTo>
                <a:lnTo>
                  <a:pt x="1752854" y="35953"/>
                </a:lnTo>
                <a:lnTo>
                  <a:pt x="1868233" y="24688"/>
                </a:lnTo>
                <a:lnTo>
                  <a:pt x="1913229" y="21590"/>
                </a:lnTo>
                <a:lnTo>
                  <a:pt x="1967039" y="19227"/>
                </a:lnTo>
                <a:lnTo>
                  <a:pt x="2020900" y="18148"/>
                </a:lnTo>
                <a:lnTo>
                  <a:pt x="3027527" y="18148"/>
                </a:lnTo>
                <a:lnTo>
                  <a:pt x="3069374" y="18618"/>
                </a:lnTo>
                <a:lnTo>
                  <a:pt x="3111258" y="20066"/>
                </a:lnTo>
                <a:lnTo>
                  <a:pt x="3153105" y="22491"/>
                </a:lnTo>
                <a:lnTo>
                  <a:pt x="3194799" y="25946"/>
                </a:lnTo>
                <a:lnTo>
                  <a:pt x="3262172" y="32219"/>
                </a:lnTo>
                <a:lnTo>
                  <a:pt x="3307346" y="38061"/>
                </a:lnTo>
                <a:lnTo>
                  <a:pt x="3314928" y="39903"/>
                </a:lnTo>
                <a:lnTo>
                  <a:pt x="3343160" y="43649"/>
                </a:lnTo>
                <a:lnTo>
                  <a:pt x="3448024" y="63182"/>
                </a:lnTo>
                <a:lnTo>
                  <a:pt x="3489934" y="72415"/>
                </a:lnTo>
                <a:lnTo>
                  <a:pt x="3531476" y="83223"/>
                </a:lnTo>
                <a:lnTo>
                  <a:pt x="3593820" y="100457"/>
                </a:lnTo>
                <a:lnTo>
                  <a:pt x="3674465" y="126072"/>
                </a:lnTo>
                <a:lnTo>
                  <a:pt x="3713924" y="139801"/>
                </a:lnTo>
                <a:lnTo>
                  <a:pt x="3816680" y="180289"/>
                </a:lnTo>
                <a:lnTo>
                  <a:pt x="3889184" y="213804"/>
                </a:lnTo>
                <a:lnTo>
                  <a:pt x="3926763" y="232448"/>
                </a:lnTo>
                <a:lnTo>
                  <a:pt x="3964165" y="251485"/>
                </a:lnTo>
                <a:lnTo>
                  <a:pt x="4001427" y="270878"/>
                </a:lnTo>
                <a:lnTo>
                  <a:pt x="4038663" y="291477"/>
                </a:lnTo>
                <a:lnTo>
                  <a:pt x="4075303" y="313537"/>
                </a:lnTo>
                <a:lnTo>
                  <a:pt x="4111371" y="336524"/>
                </a:lnTo>
                <a:lnTo>
                  <a:pt x="4146918" y="359956"/>
                </a:lnTo>
                <a:lnTo>
                  <a:pt x="4179493" y="382460"/>
                </a:lnTo>
                <a:lnTo>
                  <a:pt x="4230217" y="420255"/>
                </a:lnTo>
                <a:lnTo>
                  <a:pt x="4239717" y="427278"/>
                </a:lnTo>
                <a:lnTo>
                  <a:pt x="4281614" y="459676"/>
                </a:lnTo>
                <a:lnTo>
                  <a:pt x="4314012" y="486537"/>
                </a:lnTo>
                <a:lnTo>
                  <a:pt x="4345800" y="513969"/>
                </a:lnTo>
                <a:lnTo>
                  <a:pt x="4377080" y="541972"/>
                </a:lnTo>
                <a:lnTo>
                  <a:pt x="4407992" y="570534"/>
                </a:lnTo>
                <a:lnTo>
                  <a:pt x="4439005" y="600176"/>
                </a:lnTo>
                <a:lnTo>
                  <a:pt x="4482947" y="645299"/>
                </a:lnTo>
                <a:lnTo>
                  <a:pt x="4497032" y="659803"/>
                </a:lnTo>
                <a:lnTo>
                  <a:pt x="4510887" y="674522"/>
                </a:lnTo>
                <a:lnTo>
                  <a:pt x="4524083" y="689660"/>
                </a:lnTo>
                <a:lnTo>
                  <a:pt x="4538523" y="706920"/>
                </a:lnTo>
                <a:lnTo>
                  <a:pt x="4567631" y="741184"/>
                </a:lnTo>
                <a:lnTo>
                  <a:pt x="4630115" y="820737"/>
                </a:lnTo>
                <a:lnTo>
                  <a:pt x="4655426" y="854265"/>
                </a:lnTo>
                <a:lnTo>
                  <a:pt x="4680178" y="888542"/>
                </a:lnTo>
                <a:lnTo>
                  <a:pt x="4703826" y="923582"/>
                </a:lnTo>
                <a:lnTo>
                  <a:pt x="4725809" y="959370"/>
                </a:lnTo>
                <a:lnTo>
                  <a:pt x="4746853" y="995756"/>
                </a:lnTo>
                <a:lnTo>
                  <a:pt x="4767669" y="1032179"/>
                </a:lnTo>
                <a:lnTo>
                  <a:pt x="4788116" y="1068819"/>
                </a:lnTo>
                <a:lnTo>
                  <a:pt x="4808067" y="1105827"/>
                </a:lnTo>
                <a:lnTo>
                  <a:pt x="4827892" y="1144701"/>
                </a:lnTo>
                <a:lnTo>
                  <a:pt x="4846078" y="1182890"/>
                </a:lnTo>
                <a:lnTo>
                  <a:pt x="4862957" y="1220889"/>
                </a:lnTo>
                <a:lnTo>
                  <a:pt x="4878806" y="1259192"/>
                </a:lnTo>
                <a:lnTo>
                  <a:pt x="4894516" y="1298346"/>
                </a:lnTo>
                <a:lnTo>
                  <a:pt x="4909807" y="1337640"/>
                </a:lnTo>
                <a:lnTo>
                  <a:pt x="4924095" y="1377302"/>
                </a:lnTo>
                <a:lnTo>
                  <a:pt x="4936731" y="1417523"/>
                </a:lnTo>
                <a:lnTo>
                  <a:pt x="4942687" y="1437690"/>
                </a:lnTo>
                <a:lnTo>
                  <a:pt x="4948733" y="1457744"/>
                </a:lnTo>
                <a:lnTo>
                  <a:pt x="4954549" y="1477873"/>
                </a:lnTo>
                <a:lnTo>
                  <a:pt x="4959807" y="1498231"/>
                </a:lnTo>
                <a:lnTo>
                  <a:pt x="4964963" y="1518539"/>
                </a:lnTo>
                <a:lnTo>
                  <a:pt x="4970450" y="1538770"/>
                </a:lnTo>
                <a:lnTo>
                  <a:pt x="4980864" y="1579410"/>
                </a:lnTo>
                <a:lnTo>
                  <a:pt x="4989855" y="1621929"/>
                </a:lnTo>
                <a:lnTo>
                  <a:pt x="4997691" y="1664639"/>
                </a:lnTo>
                <a:lnTo>
                  <a:pt x="5004663" y="1707502"/>
                </a:lnTo>
                <a:lnTo>
                  <a:pt x="5011026" y="1750453"/>
                </a:lnTo>
                <a:lnTo>
                  <a:pt x="5017046" y="1795970"/>
                </a:lnTo>
                <a:lnTo>
                  <a:pt x="5017135" y="1797126"/>
                </a:lnTo>
                <a:lnTo>
                  <a:pt x="5018100" y="1806956"/>
                </a:lnTo>
                <a:lnTo>
                  <a:pt x="5019091" y="1817611"/>
                </a:lnTo>
                <a:lnTo>
                  <a:pt x="5019573" y="1822589"/>
                </a:lnTo>
                <a:lnTo>
                  <a:pt x="5022215" y="1851723"/>
                </a:lnTo>
                <a:lnTo>
                  <a:pt x="5025771" y="1896414"/>
                </a:lnTo>
                <a:lnTo>
                  <a:pt x="5028247" y="1945170"/>
                </a:lnTo>
                <a:lnTo>
                  <a:pt x="5030000" y="1996122"/>
                </a:lnTo>
                <a:lnTo>
                  <a:pt x="5030279" y="2021636"/>
                </a:lnTo>
                <a:lnTo>
                  <a:pt x="5030279" y="2693860"/>
                </a:lnTo>
                <a:lnTo>
                  <a:pt x="5048262" y="2693860"/>
                </a:lnTo>
                <a:lnTo>
                  <a:pt x="5048262" y="1791677"/>
                </a:lnTo>
                <a:lnTo>
                  <a:pt x="5048262" y="765606"/>
                </a:lnTo>
                <a:lnTo>
                  <a:pt x="5048262" y="34785"/>
                </a:lnTo>
                <a:lnTo>
                  <a:pt x="5048262" y="18148"/>
                </a:lnTo>
                <a:lnTo>
                  <a:pt x="5048262" y="3911"/>
                </a:lnTo>
                <a:close/>
              </a:path>
            </a:pathLst>
          </a:custGeom>
          <a:solidFill>
            <a:srgbClr val="998C7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7047242" y="1771046"/>
            <a:ext cx="9568815" cy="741045"/>
          </a:xfrm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4700" spc="1100">
                <a:solidFill>
                  <a:srgbClr val="998C7B"/>
                </a:solidFill>
                <a:latin typeface="Verdana"/>
                <a:cs typeface="Verdana"/>
              </a:rPr>
              <a:t>WHAT</a:t>
            </a:r>
            <a:r>
              <a:rPr dirty="0" sz="4700" spc="-260">
                <a:solidFill>
                  <a:srgbClr val="998C7B"/>
                </a:solidFill>
                <a:latin typeface="Verdana"/>
                <a:cs typeface="Verdana"/>
              </a:rPr>
              <a:t> </a:t>
            </a:r>
            <a:r>
              <a:rPr dirty="0" sz="4700" spc="110">
                <a:solidFill>
                  <a:srgbClr val="998C7B"/>
                </a:solidFill>
                <a:latin typeface="Verdana"/>
                <a:cs typeface="Verdana"/>
              </a:rPr>
              <a:t>IS</a:t>
            </a:r>
            <a:r>
              <a:rPr dirty="0" sz="4700" spc="-254">
                <a:solidFill>
                  <a:srgbClr val="998C7B"/>
                </a:solidFill>
                <a:latin typeface="Verdana"/>
                <a:cs typeface="Verdana"/>
              </a:rPr>
              <a:t> </a:t>
            </a:r>
            <a:r>
              <a:rPr dirty="0" sz="4700" spc="950">
                <a:solidFill>
                  <a:srgbClr val="998C7B"/>
                </a:solidFill>
                <a:latin typeface="Verdana"/>
                <a:cs typeface="Verdana"/>
              </a:rPr>
              <a:t>CAKE</a:t>
            </a:r>
            <a:r>
              <a:rPr dirty="0" sz="4700" spc="-254">
                <a:solidFill>
                  <a:srgbClr val="998C7B"/>
                </a:solidFill>
                <a:latin typeface="Verdana"/>
                <a:cs typeface="Verdana"/>
              </a:rPr>
              <a:t> </a:t>
            </a:r>
            <a:r>
              <a:rPr dirty="0" sz="4700" spc="1080">
                <a:solidFill>
                  <a:srgbClr val="998C7B"/>
                </a:solidFill>
                <a:latin typeface="Verdana"/>
                <a:cs typeface="Verdana"/>
              </a:rPr>
              <a:t>BUFFET</a:t>
            </a:r>
            <a:r>
              <a:rPr dirty="0" sz="4700" spc="-260">
                <a:solidFill>
                  <a:srgbClr val="998C7B"/>
                </a:solidFill>
                <a:latin typeface="Verdana"/>
                <a:cs typeface="Verdana"/>
              </a:rPr>
              <a:t> </a:t>
            </a:r>
            <a:r>
              <a:rPr dirty="0" sz="4700" spc="1805">
                <a:solidFill>
                  <a:srgbClr val="998C7B"/>
                </a:solidFill>
                <a:latin typeface="Verdana"/>
                <a:cs typeface="Verdana"/>
              </a:rPr>
              <a:t>?</a:t>
            </a:r>
            <a:endParaRPr sz="4700">
              <a:latin typeface="Verdana"/>
              <a:cs typeface="Verdana"/>
            </a:endParaRPr>
          </a:p>
        </p:txBody>
      </p:sp>
      <p:pic>
        <p:nvPicPr>
          <p:cNvPr id="12" name="object 1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374267" y="3343359"/>
            <a:ext cx="133349" cy="133349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374267" y="4914983"/>
            <a:ext cx="133349" cy="133349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7693454" y="3082817"/>
            <a:ext cx="8853805" cy="31686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4599"/>
              </a:lnSpc>
              <a:spcBef>
                <a:spcPts val="100"/>
              </a:spcBef>
            </a:pPr>
            <a:r>
              <a:rPr dirty="0" sz="3000" spc="15">
                <a:solidFill>
                  <a:srgbClr val="6A6153"/>
                </a:solidFill>
                <a:latin typeface="Trebuchet MS"/>
                <a:cs typeface="Trebuchet MS"/>
              </a:rPr>
              <a:t>Online</a:t>
            </a:r>
            <a:r>
              <a:rPr dirty="0" sz="3000" spc="-130">
                <a:solidFill>
                  <a:srgbClr val="6A6153"/>
                </a:solidFill>
                <a:latin typeface="Trebuchet MS"/>
                <a:cs typeface="Trebuchet MS"/>
              </a:rPr>
              <a:t> </a:t>
            </a:r>
            <a:r>
              <a:rPr dirty="0" sz="3000" spc="-5">
                <a:solidFill>
                  <a:srgbClr val="6A6153"/>
                </a:solidFill>
                <a:latin typeface="Trebuchet MS"/>
                <a:cs typeface="Trebuchet MS"/>
              </a:rPr>
              <a:t>Cake</a:t>
            </a:r>
            <a:r>
              <a:rPr dirty="0" sz="3000" spc="-125">
                <a:solidFill>
                  <a:srgbClr val="6A6153"/>
                </a:solidFill>
                <a:latin typeface="Trebuchet MS"/>
                <a:cs typeface="Trebuchet MS"/>
              </a:rPr>
              <a:t> </a:t>
            </a:r>
            <a:r>
              <a:rPr dirty="0" sz="3000" spc="70">
                <a:solidFill>
                  <a:srgbClr val="6A6153"/>
                </a:solidFill>
                <a:latin typeface="Trebuchet MS"/>
                <a:cs typeface="Trebuchet MS"/>
              </a:rPr>
              <a:t>Order</a:t>
            </a:r>
            <a:r>
              <a:rPr dirty="0" sz="3000" spc="-125">
                <a:solidFill>
                  <a:srgbClr val="6A6153"/>
                </a:solidFill>
                <a:latin typeface="Trebuchet MS"/>
                <a:cs typeface="Trebuchet MS"/>
              </a:rPr>
              <a:t> </a:t>
            </a:r>
            <a:r>
              <a:rPr dirty="0" sz="3000" spc="-5">
                <a:solidFill>
                  <a:srgbClr val="6A6153"/>
                </a:solidFill>
                <a:latin typeface="Trebuchet MS"/>
                <a:cs typeface="Trebuchet MS"/>
              </a:rPr>
              <a:t>is</a:t>
            </a:r>
            <a:r>
              <a:rPr dirty="0" sz="3000" spc="-125">
                <a:solidFill>
                  <a:srgbClr val="6A6153"/>
                </a:solidFill>
                <a:latin typeface="Trebuchet MS"/>
                <a:cs typeface="Trebuchet MS"/>
              </a:rPr>
              <a:t> </a:t>
            </a:r>
            <a:r>
              <a:rPr dirty="0" sz="3000" spc="5">
                <a:solidFill>
                  <a:srgbClr val="6A6153"/>
                </a:solidFill>
                <a:latin typeface="Trebuchet MS"/>
                <a:cs typeface="Trebuchet MS"/>
              </a:rPr>
              <a:t>a</a:t>
            </a:r>
            <a:r>
              <a:rPr dirty="0" sz="3000" spc="-130">
                <a:solidFill>
                  <a:srgbClr val="6A6153"/>
                </a:solidFill>
                <a:latin typeface="Trebuchet MS"/>
                <a:cs typeface="Trebuchet MS"/>
              </a:rPr>
              <a:t> </a:t>
            </a:r>
            <a:r>
              <a:rPr dirty="0" sz="3000" spc="10">
                <a:solidFill>
                  <a:srgbClr val="6A6153"/>
                </a:solidFill>
                <a:latin typeface="Trebuchet MS"/>
                <a:cs typeface="Trebuchet MS"/>
              </a:rPr>
              <a:t>web</a:t>
            </a:r>
            <a:r>
              <a:rPr dirty="0" sz="3000" spc="-125">
                <a:solidFill>
                  <a:srgbClr val="6A6153"/>
                </a:solidFill>
                <a:latin typeface="Trebuchet MS"/>
                <a:cs typeface="Trebuchet MS"/>
              </a:rPr>
              <a:t> </a:t>
            </a:r>
            <a:r>
              <a:rPr dirty="0" sz="3000" spc="75">
                <a:solidFill>
                  <a:srgbClr val="6A6153"/>
                </a:solidFill>
                <a:latin typeface="Trebuchet MS"/>
                <a:cs typeface="Trebuchet MS"/>
              </a:rPr>
              <a:t>based</a:t>
            </a:r>
            <a:r>
              <a:rPr dirty="0" sz="3000" spc="-125">
                <a:solidFill>
                  <a:srgbClr val="6A6153"/>
                </a:solidFill>
                <a:latin typeface="Trebuchet MS"/>
                <a:cs typeface="Trebuchet MS"/>
              </a:rPr>
              <a:t> </a:t>
            </a:r>
            <a:r>
              <a:rPr dirty="0" sz="3000" spc="-35">
                <a:solidFill>
                  <a:srgbClr val="6A6153"/>
                </a:solidFill>
                <a:latin typeface="Trebuchet MS"/>
                <a:cs typeface="Trebuchet MS"/>
              </a:rPr>
              <a:t>application</a:t>
            </a:r>
            <a:r>
              <a:rPr dirty="0" sz="3000" spc="-125">
                <a:solidFill>
                  <a:srgbClr val="6A6153"/>
                </a:solidFill>
                <a:latin typeface="Trebuchet MS"/>
                <a:cs typeface="Trebuchet MS"/>
              </a:rPr>
              <a:t> </a:t>
            </a:r>
            <a:r>
              <a:rPr dirty="0" sz="3000" spc="-20">
                <a:solidFill>
                  <a:srgbClr val="6A6153"/>
                </a:solidFill>
                <a:latin typeface="Trebuchet MS"/>
                <a:cs typeface="Trebuchet MS"/>
              </a:rPr>
              <a:t>which </a:t>
            </a:r>
            <a:r>
              <a:rPr dirty="0" sz="3000" spc="-890">
                <a:solidFill>
                  <a:srgbClr val="6A6153"/>
                </a:solidFill>
                <a:latin typeface="Trebuchet MS"/>
                <a:cs typeface="Trebuchet MS"/>
              </a:rPr>
              <a:t> </a:t>
            </a:r>
            <a:r>
              <a:rPr dirty="0" sz="3000">
                <a:solidFill>
                  <a:srgbClr val="6A6153"/>
                </a:solidFill>
                <a:latin typeface="Trebuchet MS"/>
                <a:cs typeface="Trebuchet MS"/>
              </a:rPr>
              <a:t>enable </a:t>
            </a:r>
            <a:r>
              <a:rPr dirty="0" sz="3000" spc="50">
                <a:solidFill>
                  <a:srgbClr val="6A6153"/>
                </a:solidFill>
                <a:latin typeface="Trebuchet MS"/>
                <a:cs typeface="Trebuchet MS"/>
              </a:rPr>
              <a:t>customers </a:t>
            </a:r>
            <a:r>
              <a:rPr dirty="0" sz="3000" spc="-25">
                <a:solidFill>
                  <a:srgbClr val="6A6153"/>
                </a:solidFill>
                <a:latin typeface="Trebuchet MS"/>
                <a:cs typeface="Trebuchet MS"/>
              </a:rPr>
              <a:t>to </a:t>
            </a:r>
            <a:r>
              <a:rPr dirty="0" sz="3000" spc="45">
                <a:solidFill>
                  <a:srgbClr val="6A6153"/>
                </a:solidFill>
                <a:latin typeface="Trebuchet MS"/>
                <a:cs typeface="Trebuchet MS"/>
              </a:rPr>
              <a:t>order </a:t>
            </a:r>
            <a:r>
              <a:rPr dirty="0" sz="3000" spc="5">
                <a:solidFill>
                  <a:srgbClr val="6A6153"/>
                </a:solidFill>
                <a:latin typeface="Trebuchet MS"/>
                <a:cs typeface="Trebuchet MS"/>
              </a:rPr>
              <a:t>cakes </a:t>
            </a:r>
            <a:r>
              <a:rPr dirty="0" sz="3000" spc="50">
                <a:solidFill>
                  <a:srgbClr val="6A6153"/>
                </a:solidFill>
                <a:latin typeface="Trebuchet MS"/>
                <a:cs typeface="Trebuchet MS"/>
              </a:rPr>
              <a:t>through </a:t>
            </a:r>
            <a:r>
              <a:rPr dirty="0" sz="3000" spc="10">
                <a:solidFill>
                  <a:srgbClr val="6A6153"/>
                </a:solidFill>
                <a:latin typeface="Trebuchet MS"/>
                <a:cs typeface="Trebuchet MS"/>
              </a:rPr>
              <a:t>web </a:t>
            </a:r>
            <a:r>
              <a:rPr dirty="0" sz="3000" spc="15">
                <a:solidFill>
                  <a:srgbClr val="6A6153"/>
                </a:solidFill>
                <a:latin typeface="Trebuchet MS"/>
                <a:cs typeface="Trebuchet MS"/>
              </a:rPr>
              <a:t> </a:t>
            </a:r>
            <a:r>
              <a:rPr dirty="0" sz="3000" spc="-60">
                <a:solidFill>
                  <a:srgbClr val="6A6153"/>
                </a:solidFill>
                <a:latin typeface="Trebuchet MS"/>
                <a:cs typeface="Trebuchet MS"/>
              </a:rPr>
              <a:t>online.</a:t>
            </a:r>
            <a:endParaRPr sz="3000">
              <a:latin typeface="Trebuchet MS"/>
              <a:cs typeface="Trebuchet MS"/>
            </a:endParaRPr>
          </a:p>
          <a:p>
            <a:pPr marL="12700" marR="316865">
              <a:lnSpc>
                <a:spcPct val="114599"/>
              </a:lnSpc>
            </a:pPr>
            <a:r>
              <a:rPr dirty="0" sz="3000" spc="100">
                <a:solidFill>
                  <a:srgbClr val="6A6153"/>
                </a:solidFill>
                <a:latin typeface="Trebuchet MS"/>
                <a:cs typeface="Trebuchet MS"/>
              </a:rPr>
              <a:t>As</a:t>
            </a:r>
            <a:r>
              <a:rPr dirty="0" sz="3000" spc="-130">
                <a:solidFill>
                  <a:srgbClr val="6A6153"/>
                </a:solidFill>
                <a:latin typeface="Trebuchet MS"/>
                <a:cs typeface="Trebuchet MS"/>
              </a:rPr>
              <a:t> </a:t>
            </a:r>
            <a:r>
              <a:rPr dirty="0" sz="3000" spc="-25">
                <a:solidFill>
                  <a:srgbClr val="6A6153"/>
                </a:solidFill>
                <a:latin typeface="Trebuchet MS"/>
                <a:cs typeface="Trebuchet MS"/>
              </a:rPr>
              <a:t>the</a:t>
            </a:r>
            <a:r>
              <a:rPr dirty="0" sz="3000" spc="-125">
                <a:solidFill>
                  <a:srgbClr val="6A6153"/>
                </a:solidFill>
                <a:latin typeface="Trebuchet MS"/>
                <a:cs typeface="Trebuchet MS"/>
              </a:rPr>
              <a:t> </a:t>
            </a:r>
            <a:r>
              <a:rPr dirty="0" sz="3000" spc="-45">
                <a:solidFill>
                  <a:srgbClr val="6A6153"/>
                </a:solidFill>
                <a:latin typeface="Trebuchet MS"/>
                <a:cs typeface="Trebuchet MS"/>
              </a:rPr>
              <a:t>internet</a:t>
            </a:r>
            <a:r>
              <a:rPr dirty="0" sz="3000" spc="-125">
                <a:solidFill>
                  <a:srgbClr val="6A6153"/>
                </a:solidFill>
                <a:latin typeface="Trebuchet MS"/>
                <a:cs typeface="Trebuchet MS"/>
              </a:rPr>
              <a:t> </a:t>
            </a:r>
            <a:r>
              <a:rPr dirty="0" sz="3000" spc="90">
                <a:solidFill>
                  <a:srgbClr val="6A6153"/>
                </a:solidFill>
                <a:latin typeface="Trebuchet MS"/>
                <a:cs typeface="Trebuchet MS"/>
              </a:rPr>
              <a:t>users</a:t>
            </a:r>
            <a:r>
              <a:rPr dirty="0" sz="3000" spc="-125">
                <a:solidFill>
                  <a:srgbClr val="6A6153"/>
                </a:solidFill>
                <a:latin typeface="Trebuchet MS"/>
                <a:cs typeface="Trebuchet MS"/>
              </a:rPr>
              <a:t> </a:t>
            </a:r>
            <a:r>
              <a:rPr dirty="0" sz="3000">
                <a:solidFill>
                  <a:srgbClr val="6A6153"/>
                </a:solidFill>
                <a:latin typeface="Trebuchet MS"/>
                <a:cs typeface="Trebuchet MS"/>
              </a:rPr>
              <a:t>are</a:t>
            </a:r>
            <a:r>
              <a:rPr dirty="0" sz="3000" spc="-130">
                <a:solidFill>
                  <a:srgbClr val="6A6153"/>
                </a:solidFill>
                <a:latin typeface="Trebuchet MS"/>
                <a:cs typeface="Trebuchet MS"/>
              </a:rPr>
              <a:t> </a:t>
            </a:r>
            <a:r>
              <a:rPr dirty="0" sz="3000">
                <a:solidFill>
                  <a:srgbClr val="6A6153"/>
                </a:solidFill>
                <a:latin typeface="Trebuchet MS"/>
                <a:cs typeface="Trebuchet MS"/>
              </a:rPr>
              <a:t>increasing</a:t>
            </a:r>
            <a:r>
              <a:rPr dirty="0" sz="3000" spc="-125">
                <a:solidFill>
                  <a:srgbClr val="6A6153"/>
                </a:solidFill>
                <a:latin typeface="Trebuchet MS"/>
                <a:cs typeface="Trebuchet MS"/>
              </a:rPr>
              <a:t> </a:t>
            </a:r>
            <a:r>
              <a:rPr dirty="0" sz="3000" spc="-95">
                <a:solidFill>
                  <a:srgbClr val="6A6153"/>
                </a:solidFill>
                <a:latin typeface="Trebuchet MS"/>
                <a:cs typeface="Trebuchet MS"/>
              </a:rPr>
              <a:t>rapidly,</a:t>
            </a:r>
            <a:r>
              <a:rPr dirty="0" sz="3000" spc="-125">
                <a:solidFill>
                  <a:srgbClr val="6A6153"/>
                </a:solidFill>
                <a:latin typeface="Trebuchet MS"/>
                <a:cs typeface="Trebuchet MS"/>
              </a:rPr>
              <a:t> </a:t>
            </a:r>
            <a:r>
              <a:rPr dirty="0" sz="3000" spc="-5">
                <a:solidFill>
                  <a:srgbClr val="6A6153"/>
                </a:solidFill>
                <a:latin typeface="Trebuchet MS"/>
                <a:cs typeface="Trebuchet MS"/>
              </a:rPr>
              <a:t>online </a:t>
            </a:r>
            <a:r>
              <a:rPr dirty="0" sz="3000" spc="-890">
                <a:solidFill>
                  <a:srgbClr val="6A6153"/>
                </a:solidFill>
                <a:latin typeface="Trebuchet MS"/>
                <a:cs typeface="Trebuchet MS"/>
              </a:rPr>
              <a:t> </a:t>
            </a:r>
            <a:r>
              <a:rPr dirty="0" sz="3000" spc="-70">
                <a:solidFill>
                  <a:srgbClr val="6A6153"/>
                </a:solidFill>
                <a:latin typeface="Trebuchet MS"/>
                <a:cs typeface="Trebuchet MS"/>
              </a:rPr>
              <a:t>c</a:t>
            </a:r>
            <a:r>
              <a:rPr dirty="0" sz="3000" spc="120">
                <a:solidFill>
                  <a:srgbClr val="6A6153"/>
                </a:solidFill>
                <a:latin typeface="Trebuchet MS"/>
                <a:cs typeface="Trebuchet MS"/>
              </a:rPr>
              <a:t>u</a:t>
            </a:r>
            <a:r>
              <a:rPr dirty="0" sz="3000" spc="170">
                <a:solidFill>
                  <a:srgbClr val="6A6153"/>
                </a:solidFill>
                <a:latin typeface="Trebuchet MS"/>
                <a:cs typeface="Trebuchet MS"/>
              </a:rPr>
              <a:t>s</a:t>
            </a:r>
            <a:r>
              <a:rPr dirty="0" sz="3000" spc="-195">
                <a:solidFill>
                  <a:srgbClr val="6A6153"/>
                </a:solidFill>
                <a:latin typeface="Trebuchet MS"/>
                <a:cs typeface="Trebuchet MS"/>
              </a:rPr>
              <a:t>t</a:t>
            </a:r>
            <a:r>
              <a:rPr dirty="0" sz="3000" spc="135">
                <a:solidFill>
                  <a:srgbClr val="6A6153"/>
                </a:solidFill>
                <a:latin typeface="Trebuchet MS"/>
                <a:cs typeface="Trebuchet MS"/>
              </a:rPr>
              <a:t>o</a:t>
            </a:r>
            <a:r>
              <a:rPr dirty="0" sz="3000" spc="145">
                <a:solidFill>
                  <a:srgbClr val="6A6153"/>
                </a:solidFill>
                <a:latin typeface="Trebuchet MS"/>
                <a:cs typeface="Trebuchet MS"/>
              </a:rPr>
              <a:t>m</a:t>
            </a:r>
            <a:r>
              <a:rPr dirty="0" sz="3000" spc="-185">
                <a:solidFill>
                  <a:srgbClr val="6A6153"/>
                </a:solidFill>
                <a:latin typeface="Trebuchet MS"/>
                <a:cs typeface="Trebuchet MS"/>
              </a:rPr>
              <a:t>i</a:t>
            </a:r>
            <a:r>
              <a:rPr dirty="0" sz="3000" spc="-50">
                <a:solidFill>
                  <a:srgbClr val="6A6153"/>
                </a:solidFill>
                <a:latin typeface="Trebuchet MS"/>
                <a:cs typeface="Trebuchet MS"/>
              </a:rPr>
              <a:t>z</a:t>
            </a:r>
            <a:r>
              <a:rPr dirty="0" sz="3000" spc="5">
                <a:solidFill>
                  <a:srgbClr val="6A6153"/>
                </a:solidFill>
                <a:latin typeface="Trebuchet MS"/>
                <a:cs typeface="Trebuchet MS"/>
              </a:rPr>
              <a:t>e</a:t>
            </a:r>
            <a:r>
              <a:rPr dirty="0" sz="3000" spc="-130">
                <a:solidFill>
                  <a:srgbClr val="6A6153"/>
                </a:solidFill>
                <a:latin typeface="Trebuchet MS"/>
                <a:cs typeface="Trebuchet MS"/>
              </a:rPr>
              <a:t> </a:t>
            </a:r>
            <a:r>
              <a:rPr dirty="0" sz="3000" spc="-70">
                <a:solidFill>
                  <a:srgbClr val="6A6153"/>
                </a:solidFill>
                <a:latin typeface="Trebuchet MS"/>
                <a:cs typeface="Trebuchet MS"/>
              </a:rPr>
              <a:t>c</a:t>
            </a:r>
            <a:r>
              <a:rPr dirty="0" sz="3000">
                <a:solidFill>
                  <a:srgbClr val="6A6153"/>
                </a:solidFill>
                <a:latin typeface="Trebuchet MS"/>
                <a:cs typeface="Trebuchet MS"/>
              </a:rPr>
              <a:t>a</a:t>
            </a:r>
            <a:r>
              <a:rPr dirty="0" sz="3000" spc="-75">
                <a:solidFill>
                  <a:srgbClr val="6A6153"/>
                </a:solidFill>
                <a:latin typeface="Trebuchet MS"/>
                <a:cs typeface="Trebuchet MS"/>
              </a:rPr>
              <a:t>k</a:t>
            </a:r>
            <a:r>
              <a:rPr dirty="0" sz="3000" spc="5">
                <a:solidFill>
                  <a:srgbClr val="6A6153"/>
                </a:solidFill>
                <a:latin typeface="Trebuchet MS"/>
                <a:cs typeface="Trebuchet MS"/>
              </a:rPr>
              <a:t>e</a:t>
            </a:r>
            <a:r>
              <a:rPr dirty="0" sz="3000" spc="-130">
                <a:solidFill>
                  <a:srgbClr val="6A6153"/>
                </a:solidFill>
                <a:latin typeface="Trebuchet MS"/>
                <a:cs typeface="Trebuchet MS"/>
              </a:rPr>
              <a:t> </a:t>
            </a:r>
            <a:r>
              <a:rPr dirty="0" sz="3000" spc="135">
                <a:solidFill>
                  <a:srgbClr val="6A6153"/>
                </a:solidFill>
                <a:latin typeface="Trebuchet MS"/>
                <a:cs typeface="Trebuchet MS"/>
              </a:rPr>
              <a:t>o</a:t>
            </a:r>
            <a:r>
              <a:rPr dirty="0" sz="3000" spc="-10">
                <a:solidFill>
                  <a:srgbClr val="6A6153"/>
                </a:solidFill>
                <a:latin typeface="Trebuchet MS"/>
                <a:cs typeface="Trebuchet MS"/>
              </a:rPr>
              <a:t>r</a:t>
            </a:r>
            <a:r>
              <a:rPr dirty="0" sz="3000" spc="100">
                <a:solidFill>
                  <a:srgbClr val="6A6153"/>
                </a:solidFill>
                <a:latin typeface="Trebuchet MS"/>
                <a:cs typeface="Trebuchet MS"/>
              </a:rPr>
              <a:t>d</a:t>
            </a:r>
            <a:r>
              <a:rPr dirty="0" sz="3000">
                <a:solidFill>
                  <a:srgbClr val="6A6153"/>
                </a:solidFill>
                <a:latin typeface="Trebuchet MS"/>
                <a:cs typeface="Trebuchet MS"/>
              </a:rPr>
              <a:t>e</a:t>
            </a:r>
            <a:r>
              <a:rPr dirty="0" sz="3000" spc="-10">
                <a:solidFill>
                  <a:srgbClr val="6A6153"/>
                </a:solidFill>
                <a:latin typeface="Trebuchet MS"/>
                <a:cs typeface="Trebuchet MS"/>
              </a:rPr>
              <a:t>r</a:t>
            </a:r>
            <a:r>
              <a:rPr dirty="0" sz="3000" spc="-185">
                <a:solidFill>
                  <a:srgbClr val="6A6153"/>
                </a:solidFill>
                <a:latin typeface="Trebuchet MS"/>
                <a:cs typeface="Trebuchet MS"/>
              </a:rPr>
              <a:t>i</a:t>
            </a:r>
            <a:r>
              <a:rPr dirty="0" sz="3000" spc="120">
                <a:solidFill>
                  <a:srgbClr val="6A6153"/>
                </a:solidFill>
                <a:latin typeface="Trebuchet MS"/>
                <a:cs typeface="Trebuchet MS"/>
              </a:rPr>
              <a:t>n</a:t>
            </a:r>
            <a:r>
              <a:rPr dirty="0" sz="3000" spc="55">
                <a:solidFill>
                  <a:srgbClr val="6A6153"/>
                </a:solidFill>
                <a:latin typeface="Trebuchet MS"/>
                <a:cs typeface="Trebuchet MS"/>
              </a:rPr>
              <a:t>g</a:t>
            </a:r>
            <a:r>
              <a:rPr dirty="0" sz="3000" spc="-130">
                <a:solidFill>
                  <a:srgbClr val="6A6153"/>
                </a:solidFill>
                <a:latin typeface="Trebuchet MS"/>
                <a:cs typeface="Trebuchet MS"/>
              </a:rPr>
              <a:t> </a:t>
            </a:r>
            <a:r>
              <a:rPr dirty="0" sz="3000" spc="170">
                <a:solidFill>
                  <a:srgbClr val="6A6153"/>
                </a:solidFill>
                <a:latin typeface="Trebuchet MS"/>
                <a:cs typeface="Trebuchet MS"/>
              </a:rPr>
              <a:t>s</a:t>
            </a:r>
            <a:r>
              <a:rPr dirty="0" sz="3000" spc="-114">
                <a:solidFill>
                  <a:srgbClr val="6A6153"/>
                </a:solidFill>
                <a:latin typeface="Trebuchet MS"/>
                <a:cs typeface="Trebuchet MS"/>
              </a:rPr>
              <a:t>y</a:t>
            </a:r>
            <a:r>
              <a:rPr dirty="0" sz="3000" spc="170">
                <a:solidFill>
                  <a:srgbClr val="6A6153"/>
                </a:solidFill>
                <a:latin typeface="Trebuchet MS"/>
                <a:cs typeface="Trebuchet MS"/>
              </a:rPr>
              <a:t>s</a:t>
            </a:r>
            <a:r>
              <a:rPr dirty="0" sz="3000" spc="-195">
                <a:solidFill>
                  <a:srgbClr val="6A6153"/>
                </a:solidFill>
                <a:latin typeface="Trebuchet MS"/>
                <a:cs typeface="Trebuchet MS"/>
              </a:rPr>
              <a:t>t</a:t>
            </a:r>
            <a:r>
              <a:rPr dirty="0" sz="3000">
                <a:solidFill>
                  <a:srgbClr val="6A6153"/>
                </a:solidFill>
                <a:latin typeface="Trebuchet MS"/>
                <a:cs typeface="Trebuchet MS"/>
              </a:rPr>
              <a:t>e</a:t>
            </a:r>
            <a:r>
              <a:rPr dirty="0" sz="3000" spc="150">
                <a:solidFill>
                  <a:srgbClr val="6A6153"/>
                </a:solidFill>
                <a:latin typeface="Trebuchet MS"/>
                <a:cs typeface="Trebuchet MS"/>
              </a:rPr>
              <a:t>m</a:t>
            </a:r>
            <a:r>
              <a:rPr dirty="0" sz="3000" spc="-130">
                <a:solidFill>
                  <a:srgbClr val="6A6153"/>
                </a:solidFill>
                <a:latin typeface="Trebuchet MS"/>
                <a:cs typeface="Trebuchet MS"/>
              </a:rPr>
              <a:t> </a:t>
            </a:r>
            <a:r>
              <a:rPr dirty="0" sz="3000" spc="-75">
                <a:solidFill>
                  <a:srgbClr val="6A6153"/>
                </a:solidFill>
                <a:latin typeface="Trebuchet MS"/>
                <a:cs typeface="Trebuchet MS"/>
              </a:rPr>
              <a:t>w</a:t>
            </a:r>
            <a:r>
              <a:rPr dirty="0" sz="3000" spc="-185">
                <a:solidFill>
                  <a:srgbClr val="6A6153"/>
                </a:solidFill>
                <a:latin typeface="Trebuchet MS"/>
                <a:cs typeface="Trebuchet MS"/>
              </a:rPr>
              <a:t>i</a:t>
            </a:r>
            <a:r>
              <a:rPr dirty="0" sz="3000" spc="-215">
                <a:solidFill>
                  <a:srgbClr val="6A6153"/>
                </a:solidFill>
                <a:latin typeface="Trebuchet MS"/>
                <a:cs typeface="Trebuchet MS"/>
              </a:rPr>
              <a:t>l</a:t>
            </a:r>
            <a:r>
              <a:rPr dirty="0" sz="3000" spc="-210">
                <a:solidFill>
                  <a:srgbClr val="6A6153"/>
                </a:solidFill>
                <a:latin typeface="Trebuchet MS"/>
                <a:cs typeface="Trebuchet MS"/>
              </a:rPr>
              <a:t>l</a:t>
            </a:r>
            <a:r>
              <a:rPr dirty="0" sz="3000" spc="-130">
                <a:solidFill>
                  <a:srgbClr val="6A6153"/>
                </a:solidFill>
                <a:latin typeface="Trebuchet MS"/>
                <a:cs typeface="Trebuchet MS"/>
              </a:rPr>
              <a:t> </a:t>
            </a:r>
            <a:r>
              <a:rPr dirty="0" sz="3000" spc="120">
                <a:solidFill>
                  <a:srgbClr val="6A6153"/>
                </a:solidFill>
                <a:latin typeface="Trebuchet MS"/>
                <a:cs typeface="Trebuchet MS"/>
              </a:rPr>
              <a:t>h</a:t>
            </a:r>
            <a:r>
              <a:rPr dirty="0" sz="3000">
                <a:solidFill>
                  <a:srgbClr val="6A6153"/>
                </a:solidFill>
                <a:latin typeface="Trebuchet MS"/>
                <a:cs typeface="Trebuchet MS"/>
              </a:rPr>
              <a:t>e</a:t>
            </a:r>
            <a:r>
              <a:rPr dirty="0" sz="3000" spc="-215">
                <a:solidFill>
                  <a:srgbClr val="6A6153"/>
                </a:solidFill>
                <a:latin typeface="Trebuchet MS"/>
                <a:cs typeface="Trebuchet MS"/>
              </a:rPr>
              <a:t>l</a:t>
            </a:r>
            <a:r>
              <a:rPr dirty="0" sz="3000" spc="105">
                <a:solidFill>
                  <a:srgbClr val="6A6153"/>
                </a:solidFill>
                <a:latin typeface="Trebuchet MS"/>
                <a:cs typeface="Trebuchet MS"/>
              </a:rPr>
              <a:t>p</a:t>
            </a:r>
            <a:r>
              <a:rPr dirty="0" sz="3000" spc="-130">
                <a:solidFill>
                  <a:srgbClr val="6A6153"/>
                </a:solidFill>
                <a:latin typeface="Trebuchet MS"/>
                <a:cs typeface="Trebuchet MS"/>
              </a:rPr>
              <a:t> </a:t>
            </a:r>
            <a:r>
              <a:rPr dirty="0" sz="3000" spc="-195">
                <a:solidFill>
                  <a:srgbClr val="6A6153"/>
                </a:solidFill>
                <a:latin typeface="Trebuchet MS"/>
                <a:cs typeface="Trebuchet MS"/>
              </a:rPr>
              <a:t>t</a:t>
            </a:r>
            <a:r>
              <a:rPr dirty="0" sz="3000" spc="120">
                <a:solidFill>
                  <a:srgbClr val="6A6153"/>
                </a:solidFill>
                <a:latin typeface="Trebuchet MS"/>
                <a:cs typeface="Trebuchet MS"/>
              </a:rPr>
              <a:t>h</a:t>
            </a:r>
            <a:r>
              <a:rPr dirty="0" sz="3000">
                <a:solidFill>
                  <a:srgbClr val="6A6153"/>
                </a:solidFill>
                <a:latin typeface="Trebuchet MS"/>
                <a:cs typeface="Trebuchet MS"/>
              </a:rPr>
              <a:t>e  </a:t>
            </a:r>
            <a:r>
              <a:rPr dirty="0" sz="3000" spc="50">
                <a:solidFill>
                  <a:srgbClr val="6A6153"/>
                </a:solidFill>
                <a:latin typeface="Trebuchet MS"/>
                <a:cs typeface="Trebuchet MS"/>
              </a:rPr>
              <a:t>customers</a:t>
            </a:r>
            <a:r>
              <a:rPr dirty="0" sz="3000" spc="-130">
                <a:solidFill>
                  <a:srgbClr val="6A6153"/>
                </a:solidFill>
                <a:latin typeface="Trebuchet MS"/>
                <a:cs typeface="Trebuchet MS"/>
              </a:rPr>
              <a:t> </a:t>
            </a:r>
            <a:r>
              <a:rPr dirty="0" sz="3000" spc="-25">
                <a:solidFill>
                  <a:srgbClr val="6A6153"/>
                </a:solidFill>
                <a:latin typeface="Trebuchet MS"/>
                <a:cs typeface="Trebuchet MS"/>
              </a:rPr>
              <a:t>to</a:t>
            </a:r>
            <a:r>
              <a:rPr dirty="0" sz="3000" spc="-130">
                <a:solidFill>
                  <a:srgbClr val="6A6153"/>
                </a:solidFill>
                <a:latin typeface="Trebuchet MS"/>
                <a:cs typeface="Trebuchet MS"/>
              </a:rPr>
              <a:t> </a:t>
            </a:r>
            <a:r>
              <a:rPr dirty="0" sz="3000" spc="45">
                <a:solidFill>
                  <a:srgbClr val="6A6153"/>
                </a:solidFill>
                <a:latin typeface="Trebuchet MS"/>
                <a:cs typeface="Trebuchet MS"/>
              </a:rPr>
              <a:t>order</a:t>
            </a:r>
            <a:r>
              <a:rPr dirty="0" sz="3000" spc="-125">
                <a:solidFill>
                  <a:srgbClr val="6A6153"/>
                </a:solidFill>
                <a:latin typeface="Trebuchet MS"/>
                <a:cs typeface="Trebuchet MS"/>
              </a:rPr>
              <a:t> </a:t>
            </a:r>
            <a:r>
              <a:rPr dirty="0" sz="3000" spc="-25">
                <a:solidFill>
                  <a:srgbClr val="6A6153"/>
                </a:solidFill>
                <a:latin typeface="Trebuchet MS"/>
                <a:cs typeface="Trebuchet MS"/>
              </a:rPr>
              <a:t>the</a:t>
            </a:r>
            <a:r>
              <a:rPr dirty="0" sz="3000" spc="-130">
                <a:solidFill>
                  <a:srgbClr val="6A6153"/>
                </a:solidFill>
                <a:latin typeface="Trebuchet MS"/>
                <a:cs typeface="Trebuchet MS"/>
              </a:rPr>
              <a:t> </a:t>
            </a:r>
            <a:r>
              <a:rPr dirty="0" sz="3000" spc="-35">
                <a:solidFill>
                  <a:srgbClr val="6A6153"/>
                </a:solidFill>
                <a:latin typeface="Trebuchet MS"/>
                <a:cs typeface="Trebuchet MS"/>
              </a:rPr>
              <a:t>cake</a:t>
            </a:r>
            <a:r>
              <a:rPr dirty="0" sz="3000" spc="-130">
                <a:solidFill>
                  <a:srgbClr val="6A6153"/>
                </a:solidFill>
                <a:latin typeface="Trebuchet MS"/>
                <a:cs typeface="Trebuchet MS"/>
              </a:rPr>
              <a:t> </a:t>
            </a:r>
            <a:r>
              <a:rPr dirty="0" sz="3000" spc="90">
                <a:solidFill>
                  <a:srgbClr val="6A6153"/>
                </a:solidFill>
                <a:latin typeface="Trebuchet MS"/>
                <a:cs typeface="Trebuchet MS"/>
              </a:rPr>
              <a:t>as</a:t>
            </a:r>
            <a:r>
              <a:rPr dirty="0" sz="3000" spc="-125">
                <a:solidFill>
                  <a:srgbClr val="6A6153"/>
                </a:solidFill>
                <a:latin typeface="Trebuchet MS"/>
                <a:cs typeface="Trebuchet MS"/>
              </a:rPr>
              <a:t> </a:t>
            </a:r>
            <a:r>
              <a:rPr dirty="0" sz="3000" spc="30">
                <a:solidFill>
                  <a:srgbClr val="6A6153"/>
                </a:solidFill>
                <a:latin typeface="Trebuchet MS"/>
                <a:cs typeface="Trebuchet MS"/>
              </a:rPr>
              <a:t>per</a:t>
            </a:r>
            <a:r>
              <a:rPr dirty="0" sz="3000" spc="-130">
                <a:solidFill>
                  <a:srgbClr val="6A6153"/>
                </a:solidFill>
                <a:latin typeface="Trebuchet MS"/>
                <a:cs typeface="Trebuchet MS"/>
              </a:rPr>
              <a:t> </a:t>
            </a:r>
            <a:r>
              <a:rPr dirty="0" sz="3000" spc="-55">
                <a:solidFill>
                  <a:srgbClr val="6A6153"/>
                </a:solidFill>
                <a:latin typeface="Trebuchet MS"/>
                <a:cs typeface="Trebuchet MS"/>
              </a:rPr>
              <a:t>their</a:t>
            </a:r>
            <a:r>
              <a:rPr dirty="0" sz="3000" spc="-130">
                <a:solidFill>
                  <a:srgbClr val="6A6153"/>
                </a:solidFill>
                <a:latin typeface="Trebuchet MS"/>
                <a:cs typeface="Trebuchet MS"/>
              </a:rPr>
              <a:t> </a:t>
            </a:r>
            <a:r>
              <a:rPr dirty="0" sz="3000" spc="-65">
                <a:solidFill>
                  <a:srgbClr val="6A6153"/>
                </a:solidFill>
                <a:latin typeface="Trebuchet MS"/>
                <a:cs typeface="Trebuchet MS"/>
              </a:rPr>
              <a:t>choice.</a:t>
            </a:r>
            <a:endParaRPr sz="30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16000" y="3380566"/>
            <a:ext cx="4469765" cy="35687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16300"/>
              </a:lnSpc>
              <a:spcBef>
                <a:spcPts val="95"/>
              </a:spcBef>
            </a:pPr>
            <a:r>
              <a:rPr dirty="0" sz="5000" spc="730">
                <a:solidFill>
                  <a:srgbClr val="F0EDE9"/>
                </a:solidFill>
                <a:latin typeface="Verdana"/>
                <a:cs typeface="Verdana"/>
              </a:rPr>
              <a:t>BASIC </a:t>
            </a:r>
            <a:r>
              <a:rPr dirty="0" sz="5000" spc="735">
                <a:solidFill>
                  <a:srgbClr val="F0EDE9"/>
                </a:solidFill>
                <a:latin typeface="Verdana"/>
                <a:cs typeface="Verdana"/>
              </a:rPr>
              <a:t> </a:t>
            </a:r>
            <a:r>
              <a:rPr dirty="0" sz="5000" spc="1280">
                <a:solidFill>
                  <a:srgbClr val="F0EDE9"/>
                </a:solidFill>
                <a:latin typeface="Verdana"/>
                <a:cs typeface="Verdana"/>
              </a:rPr>
              <a:t>F</a:t>
            </a:r>
            <a:r>
              <a:rPr dirty="0" sz="5000" spc="990">
                <a:solidFill>
                  <a:srgbClr val="F0EDE9"/>
                </a:solidFill>
                <a:latin typeface="Verdana"/>
                <a:cs typeface="Verdana"/>
              </a:rPr>
              <a:t>E</a:t>
            </a:r>
            <a:r>
              <a:rPr dirty="0" sz="5000" spc="955">
                <a:solidFill>
                  <a:srgbClr val="F0EDE9"/>
                </a:solidFill>
                <a:latin typeface="Verdana"/>
                <a:cs typeface="Verdana"/>
              </a:rPr>
              <a:t>A</a:t>
            </a:r>
            <a:r>
              <a:rPr dirty="0" sz="5000" spc="1355">
                <a:solidFill>
                  <a:srgbClr val="F0EDE9"/>
                </a:solidFill>
                <a:latin typeface="Verdana"/>
                <a:cs typeface="Verdana"/>
              </a:rPr>
              <a:t>T</a:t>
            </a:r>
            <a:r>
              <a:rPr dirty="0" sz="5000" spc="955">
                <a:solidFill>
                  <a:srgbClr val="F0EDE9"/>
                </a:solidFill>
                <a:latin typeface="Verdana"/>
                <a:cs typeface="Verdana"/>
              </a:rPr>
              <a:t>U</a:t>
            </a:r>
            <a:r>
              <a:rPr dirty="0" sz="5000" spc="1010">
                <a:solidFill>
                  <a:srgbClr val="F0EDE9"/>
                </a:solidFill>
                <a:latin typeface="Verdana"/>
                <a:cs typeface="Verdana"/>
              </a:rPr>
              <a:t>R</a:t>
            </a:r>
            <a:r>
              <a:rPr dirty="0" sz="5000" spc="990">
                <a:solidFill>
                  <a:srgbClr val="F0EDE9"/>
                </a:solidFill>
                <a:latin typeface="Verdana"/>
                <a:cs typeface="Verdana"/>
              </a:rPr>
              <a:t>E</a:t>
            </a:r>
            <a:r>
              <a:rPr dirty="0" sz="5000" spc="775">
                <a:solidFill>
                  <a:srgbClr val="F0EDE9"/>
                </a:solidFill>
                <a:latin typeface="Verdana"/>
                <a:cs typeface="Verdana"/>
              </a:rPr>
              <a:t>S  </a:t>
            </a:r>
            <a:r>
              <a:rPr dirty="0" sz="5000" spc="1415">
                <a:solidFill>
                  <a:srgbClr val="F0EDE9"/>
                </a:solidFill>
                <a:latin typeface="Verdana"/>
                <a:cs typeface="Verdana"/>
              </a:rPr>
              <a:t>OF </a:t>
            </a:r>
            <a:r>
              <a:rPr dirty="0" sz="5000" spc="1015">
                <a:solidFill>
                  <a:srgbClr val="F0EDE9"/>
                </a:solidFill>
                <a:latin typeface="Verdana"/>
                <a:cs typeface="Verdana"/>
              </a:rPr>
              <a:t>CAKE </a:t>
            </a:r>
            <a:r>
              <a:rPr dirty="0" sz="5000" spc="1019">
                <a:solidFill>
                  <a:srgbClr val="F0EDE9"/>
                </a:solidFill>
                <a:latin typeface="Verdana"/>
                <a:cs typeface="Verdana"/>
              </a:rPr>
              <a:t> </a:t>
            </a:r>
            <a:r>
              <a:rPr dirty="0" sz="5000" spc="1155">
                <a:solidFill>
                  <a:srgbClr val="F0EDE9"/>
                </a:solidFill>
                <a:latin typeface="Verdana"/>
                <a:cs typeface="Verdana"/>
              </a:rPr>
              <a:t>BUFFET</a:t>
            </a:r>
            <a:endParaRPr sz="500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809231" y="2076772"/>
            <a:ext cx="361315" cy="1530985"/>
          </a:xfrm>
          <a:prstGeom prst="rect">
            <a:avLst/>
          </a:prstGeom>
        </p:spPr>
        <p:txBody>
          <a:bodyPr wrap="square" lIns="0" tIns="17081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45"/>
              </a:spcBef>
            </a:pPr>
            <a:r>
              <a:rPr dirty="0" sz="3900" spc="-955">
                <a:solidFill>
                  <a:srgbClr val="F0EDE9"/>
                </a:solidFill>
                <a:latin typeface="Lucida Sans Unicode"/>
                <a:cs typeface="Lucida Sans Unicode"/>
              </a:rPr>
              <a:t>1</a:t>
            </a:r>
            <a:endParaRPr sz="39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1245"/>
              </a:spcBef>
            </a:pPr>
            <a:r>
              <a:rPr dirty="0" sz="3900" spc="175">
                <a:solidFill>
                  <a:srgbClr val="F0EDE9"/>
                </a:solidFill>
                <a:latin typeface="Lucida Sans Unicode"/>
                <a:cs typeface="Lucida Sans Unicode"/>
              </a:rPr>
              <a:t>2</a:t>
            </a:r>
            <a:endParaRPr sz="3900">
              <a:latin typeface="Lucida Sans Unicode"/>
              <a:cs typeface="Lucida Sans Unicod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809231" y="4211936"/>
            <a:ext cx="356235" cy="61849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3900" spc="135">
                <a:solidFill>
                  <a:srgbClr val="F0EDE9"/>
                </a:solidFill>
                <a:latin typeface="Lucida Sans Unicode"/>
                <a:cs typeface="Lucida Sans Unicode"/>
              </a:rPr>
              <a:t>3</a:t>
            </a:r>
            <a:endParaRPr sz="390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487372" y="2051041"/>
            <a:ext cx="5897245" cy="2702560"/>
          </a:xfrm>
          <a:prstGeom prst="rect">
            <a:avLst/>
          </a:prstGeom>
        </p:spPr>
        <p:txBody>
          <a:bodyPr wrap="square" lIns="0" tIns="2514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980"/>
              </a:spcBef>
            </a:pPr>
            <a:r>
              <a:rPr dirty="0" sz="3100" spc="70">
                <a:solidFill>
                  <a:srgbClr val="F0EDE9"/>
                </a:solidFill>
                <a:latin typeface="Trebuchet MS"/>
                <a:cs typeface="Trebuchet MS"/>
              </a:rPr>
              <a:t>DATABASE</a:t>
            </a:r>
            <a:r>
              <a:rPr dirty="0" sz="3100" spc="-165">
                <a:solidFill>
                  <a:srgbClr val="F0EDE9"/>
                </a:solidFill>
                <a:latin typeface="Trebuchet MS"/>
                <a:cs typeface="Trebuchet MS"/>
              </a:rPr>
              <a:t> </a:t>
            </a:r>
            <a:r>
              <a:rPr dirty="0" sz="3100" spc="140">
                <a:solidFill>
                  <a:srgbClr val="F0EDE9"/>
                </a:solidFill>
                <a:latin typeface="Trebuchet MS"/>
                <a:cs typeface="Trebuchet MS"/>
              </a:rPr>
              <a:t>BASED</a:t>
            </a:r>
            <a:r>
              <a:rPr dirty="0" sz="3100" spc="-165">
                <a:solidFill>
                  <a:srgbClr val="F0EDE9"/>
                </a:solidFill>
                <a:latin typeface="Trebuchet MS"/>
                <a:cs typeface="Trebuchet MS"/>
              </a:rPr>
              <a:t> </a:t>
            </a:r>
            <a:r>
              <a:rPr dirty="0" sz="3100" spc="35">
                <a:solidFill>
                  <a:srgbClr val="F0EDE9"/>
                </a:solidFill>
                <a:latin typeface="Trebuchet MS"/>
                <a:cs typeface="Trebuchet MS"/>
              </a:rPr>
              <a:t>REGISTRATION</a:t>
            </a:r>
            <a:endParaRPr sz="3100">
              <a:latin typeface="Trebuchet MS"/>
              <a:cs typeface="Trebuchet MS"/>
            </a:endParaRPr>
          </a:p>
          <a:p>
            <a:pPr marL="12700" marR="1464310">
              <a:lnSpc>
                <a:spcPct val="114900"/>
              </a:lnSpc>
              <a:spcBef>
                <a:spcPts val="1325"/>
              </a:spcBef>
            </a:pPr>
            <a:r>
              <a:rPr dirty="0" sz="3100" spc="80">
                <a:solidFill>
                  <a:srgbClr val="F0EDE9"/>
                </a:solidFill>
                <a:latin typeface="Trebuchet MS"/>
                <a:cs typeface="Trebuchet MS"/>
              </a:rPr>
              <a:t>Drag</a:t>
            </a:r>
            <a:r>
              <a:rPr dirty="0" sz="3100" spc="-155">
                <a:solidFill>
                  <a:srgbClr val="F0EDE9"/>
                </a:solidFill>
                <a:latin typeface="Trebuchet MS"/>
                <a:cs typeface="Trebuchet MS"/>
              </a:rPr>
              <a:t> </a:t>
            </a:r>
            <a:r>
              <a:rPr dirty="0" sz="3100" spc="15">
                <a:solidFill>
                  <a:srgbClr val="F0EDE9"/>
                </a:solidFill>
                <a:latin typeface="Trebuchet MS"/>
                <a:cs typeface="Trebuchet MS"/>
              </a:rPr>
              <a:t>&amp;</a:t>
            </a:r>
            <a:r>
              <a:rPr dirty="0" sz="3100" spc="-150">
                <a:solidFill>
                  <a:srgbClr val="F0EDE9"/>
                </a:solidFill>
                <a:latin typeface="Trebuchet MS"/>
                <a:cs typeface="Trebuchet MS"/>
              </a:rPr>
              <a:t> </a:t>
            </a:r>
            <a:r>
              <a:rPr dirty="0" sz="3100" spc="130">
                <a:solidFill>
                  <a:srgbClr val="F0EDE9"/>
                </a:solidFill>
                <a:latin typeface="Trebuchet MS"/>
                <a:cs typeface="Trebuchet MS"/>
              </a:rPr>
              <a:t>Drop</a:t>
            </a:r>
            <a:r>
              <a:rPr dirty="0" sz="3100" spc="-150">
                <a:solidFill>
                  <a:srgbClr val="F0EDE9"/>
                </a:solidFill>
                <a:latin typeface="Trebuchet MS"/>
                <a:cs typeface="Trebuchet MS"/>
              </a:rPr>
              <a:t> </a:t>
            </a:r>
            <a:r>
              <a:rPr dirty="0" sz="3100" spc="55">
                <a:solidFill>
                  <a:srgbClr val="F0EDE9"/>
                </a:solidFill>
                <a:latin typeface="Trebuchet MS"/>
                <a:cs typeface="Trebuchet MS"/>
              </a:rPr>
              <a:t>Customised </a:t>
            </a:r>
            <a:r>
              <a:rPr dirty="0" sz="3100" spc="-919">
                <a:solidFill>
                  <a:srgbClr val="F0EDE9"/>
                </a:solidFill>
                <a:latin typeface="Trebuchet MS"/>
                <a:cs typeface="Trebuchet MS"/>
              </a:rPr>
              <a:t> </a:t>
            </a:r>
            <a:r>
              <a:rPr dirty="0" sz="3100" spc="105">
                <a:solidFill>
                  <a:srgbClr val="F0EDE9"/>
                </a:solidFill>
                <a:latin typeface="Trebuchet MS"/>
                <a:cs typeface="Trebuchet MS"/>
              </a:rPr>
              <a:t>Dashboard</a:t>
            </a:r>
            <a:endParaRPr sz="31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885"/>
              </a:spcBef>
            </a:pPr>
            <a:r>
              <a:rPr dirty="0" sz="3100" spc="-185">
                <a:solidFill>
                  <a:srgbClr val="F0EDE9"/>
                </a:solidFill>
                <a:latin typeface="Trebuchet MS"/>
                <a:cs typeface="Trebuchet MS"/>
              </a:rPr>
              <a:t>T</a:t>
            </a:r>
            <a:r>
              <a:rPr dirty="0" sz="3100">
                <a:solidFill>
                  <a:srgbClr val="F0EDE9"/>
                </a:solidFill>
                <a:latin typeface="Trebuchet MS"/>
                <a:cs typeface="Trebuchet MS"/>
              </a:rPr>
              <a:t>e</a:t>
            </a:r>
            <a:r>
              <a:rPr dirty="0" sz="3100" spc="-20">
                <a:solidFill>
                  <a:srgbClr val="F0EDE9"/>
                </a:solidFill>
                <a:latin typeface="Trebuchet MS"/>
                <a:cs typeface="Trebuchet MS"/>
              </a:rPr>
              <a:t>x</a:t>
            </a:r>
            <a:r>
              <a:rPr dirty="0" sz="3100" spc="-195">
                <a:solidFill>
                  <a:srgbClr val="F0EDE9"/>
                </a:solidFill>
                <a:latin typeface="Trebuchet MS"/>
                <a:cs typeface="Trebuchet MS"/>
              </a:rPr>
              <a:t>t</a:t>
            </a:r>
            <a:r>
              <a:rPr dirty="0" sz="3100" spc="-135">
                <a:solidFill>
                  <a:srgbClr val="F0EDE9"/>
                </a:solidFill>
                <a:latin typeface="Trebuchet MS"/>
                <a:cs typeface="Trebuchet MS"/>
              </a:rPr>
              <a:t> </a:t>
            </a:r>
            <a:r>
              <a:rPr dirty="0" sz="3100" spc="15">
                <a:solidFill>
                  <a:srgbClr val="F0EDE9"/>
                </a:solidFill>
                <a:latin typeface="Trebuchet MS"/>
                <a:cs typeface="Trebuchet MS"/>
              </a:rPr>
              <a:t>&amp;</a:t>
            </a:r>
            <a:r>
              <a:rPr dirty="0" sz="3100" spc="-135">
                <a:solidFill>
                  <a:srgbClr val="F0EDE9"/>
                </a:solidFill>
                <a:latin typeface="Trebuchet MS"/>
                <a:cs typeface="Trebuchet MS"/>
              </a:rPr>
              <a:t> </a:t>
            </a:r>
            <a:r>
              <a:rPr dirty="0" sz="3100" spc="-90">
                <a:solidFill>
                  <a:srgbClr val="F0EDE9"/>
                </a:solidFill>
                <a:latin typeface="Trebuchet MS"/>
                <a:cs typeface="Trebuchet MS"/>
              </a:rPr>
              <a:t>I</a:t>
            </a:r>
            <a:r>
              <a:rPr dirty="0" sz="3100" spc="150">
                <a:solidFill>
                  <a:srgbClr val="F0EDE9"/>
                </a:solidFill>
                <a:latin typeface="Trebuchet MS"/>
                <a:cs typeface="Trebuchet MS"/>
              </a:rPr>
              <a:t>m</a:t>
            </a:r>
            <a:r>
              <a:rPr dirty="0" sz="3100">
                <a:solidFill>
                  <a:srgbClr val="F0EDE9"/>
                </a:solidFill>
                <a:latin typeface="Trebuchet MS"/>
                <a:cs typeface="Trebuchet MS"/>
              </a:rPr>
              <a:t>a</a:t>
            </a:r>
            <a:r>
              <a:rPr dirty="0" sz="3100" spc="55">
                <a:solidFill>
                  <a:srgbClr val="F0EDE9"/>
                </a:solidFill>
                <a:latin typeface="Trebuchet MS"/>
                <a:cs typeface="Trebuchet MS"/>
              </a:rPr>
              <a:t>g</a:t>
            </a:r>
            <a:r>
              <a:rPr dirty="0" sz="3100">
                <a:solidFill>
                  <a:srgbClr val="F0EDE9"/>
                </a:solidFill>
                <a:latin typeface="Trebuchet MS"/>
                <a:cs typeface="Trebuchet MS"/>
              </a:rPr>
              <a:t>e</a:t>
            </a:r>
            <a:r>
              <a:rPr dirty="0" sz="3100" spc="185">
                <a:solidFill>
                  <a:srgbClr val="F0EDE9"/>
                </a:solidFill>
                <a:latin typeface="Trebuchet MS"/>
                <a:cs typeface="Trebuchet MS"/>
              </a:rPr>
              <a:t>s</a:t>
            </a:r>
            <a:r>
              <a:rPr dirty="0" sz="3100" spc="-135">
                <a:solidFill>
                  <a:srgbClr val="F0EDE9"/>
                </a:solidFill>
                <a:latin typeface="Trebuchet MS"/>
                <a:cs typeface="Trebuchet MS"/>
              </a:rPr>
              <a:t> </a:t>
            </a:r>
            <a:r>
              <a:rPr dirty="0" sz="3100" spc="-75">
                <a:solidFill>
                  <a:srgbClr val="F0EDE9"/>
                </a:solidFill>
                <a:latin typeface="Trebuchet MS"/>
                <a:cs typeface="Trebuchet MS"/>
              </a:rPr>
              <a:t>c</a:t>
            </a:r>
            <a:r>
              <a:rPr dirty="0" sz="3100">
                <a:solidFill>
                  <a:srgbClr val="F0EDE9"/>
                </a:solidFill>
                <a:latin typeface="Trebuchet MS"/>
                <a:cs typeface="Trebuchet MS"/>
              </a:rPr>
              <a:t>a</a:t>
            </a:r>
            <a:r>
              <a:rPr dirty="0" sz="3100" spc="130">
                <a:solidFill>
                  <a:srgbClr val="F0EDE9"/>
                </a:solidFill>
                <a:latin typeface="Trebuchet MS"/>
                <a:cs typeface="Trebuchet MS"/>
              </a:rPr>
              <a:t>n</a:t>
            </a:r>
            <a:r>
              <a:rPr dirty="0" sz="3100" spc="-135">
                <a:solidFill>
                  <a:srgbClr val="F0EDE9"/>
                </a:solidFill>
                <a:latin typeface="Trebuchet MS"/>
                <a:cs typeface="Trebuchet MS"/>
              </a:rPr>
              <a:t> </a:t>
            </a:r>
            <a:r>
              <a:rPr dirty="0" sz="3100" spc="105">
                <a:solidFill>
                  <a:srgbClr val="F0EDE9"/>
                </a:solidFill>
                <a:latin typeface="Trebuchet MS"/>
                <a:cs typeface="Trebuchet MS"/>
              </a:rPr>
              <a:t>b</a:t>
            </a:r>
            <a:r>
              <a:rPr dirty="0" sz="3100" spc="5">
                <a:solidFill>
                  <a:srgbClr val="F0EDE9"/>
                </a:solidFill>
                <a:latin typeface="Trebuchet MS"/>
                <a:cs typeface="Trebuchet MS"/>
              </a:rPr>
              <a:t>e</a:t>
            </a:r>
            <a:r>
              <a:rPr dirty="0" sz="3100" spc="-135">
                <a:solidFill>
                  <a:srgbClr val="F0EDE9"/>
                </a:solidFill>
                <a:latin typeface="Trebuchet MS"/>
                <a:cs typeface="Trebuchet MS"/>
              </a:rPr>
              <a:t> </a:t>
            </a:r>
            <a:r>
              <a:rPr dirty="0" sz="3100" spc="125">
                <a:solidFill>
                  <a:srgbClr val="F0EDE9"/>
                </a:solidFill>
                <a:latin typeface="Trebuchet MS"/>
                <a:cs typeface="Trebuchet MS"/>
              </a:rPr>
              <a:t>u</a:t>
            </a:r>
            <a:r>
              <a:rPr dirty="0" sz="3100" spc="105">
                <a:solidFill>
                  <a:srgbClr val="F0EDE9"/>
                </a:solidFill>
                <a:latin typeface="Trebuchet MS"/>
                <a:cs typeface="Trebuchet MS"/>
              </a:rPr>
              <a:t>p</a:t>
            </a:r>
            <a:r>
              <a:rPr dirty="0" sz="3100" spc="-220">
                <a:solidFill>
                  <a:srgbClr val="F0EDE9"/>
                </a:solidFill>
                <a:latin typeface="Trebuchet MS"/>
                <a:cs typeface="Trebuchet MS"/>
              </a:rPr>
              <a:t>l</a:t>
            </a:r>
            <a:r>
              <a:rPr dirty="0" sz="3100" spc="140">
                <a:solidFill>
                  <a:srgbClr val="F0EDE9"/>
                </a:solidFill>
                <a:latin typeface="Trebuchet MS"/>
                <a:cs typeface="Trebuchet MS"/>
              </a:rPr>
              <a:t>o</a:t>
            </a:r>
            <a:r>
              <a:rPr dirty="0" sz="3100">
                <a:solidFill>
                  <a:srgbClr val="F0EDE9"/>
                </a:solidFill>
                <a:latin typeface="Trebuchet MS"/>
                <a:cs typeface="Trebuchet MS"/>
              </a:rPr>
              <a:t>a</a:t>
            </a:r>
            <a:r>
              <a:rPr dirty="0" sz="3100" spc="105">
                <a:solidFill>
                  <a:srgbClr val="F0EDE9"/>
                </a:solidFill>
                <a:latin typeface="Trebuchet MS"/>
                <a:cs typeface="Trebuchet MS"/>
              </a:rPr>
              <a:t>d</a:t>
            </a:r>
            <a:r>
              <a:rPr dirty="0" sz="3100">
                <a:solidFill>
                  <a:srgbClr val="F0EDE9"/>
                </a:solidFill>
                <a:latin typeface="Trebuchet MS"/>
                <a:cs typeface="Trebuchet MS"/>
              </a:rPr>
              <a:t>e</a:t>
            </a:r>
            <a:r>
              <a:rPr dirty="0" sz="3100" spc="110">
                <a:solidFill>
                  <a:srgbClr val="F0EDE9"/>
                </a:solidFill>
                <a:latin typeface="Trebuchet MS"/>
                <a:cs typeface="Trebuchet MS"/>
              </a:rPr>
              <a:t>d</a:t>
            </a:r>
            <a:endParaRPr sz="31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809231" y="5032580"/>
            <a:ext cx="7758430" cy="4972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3910"/>
              </a:lnSpc>
              <a:tabLst>
                <a:tab pos="690245" algn="l"/>
              </a:tabLst>
            </a:pPr>
            <a:r>
              <a:rPr dirty="0" sz="3900" spc="365">
                <a:solidFill>
                  <a:srgbClr val="F0EDE9"/>
                </a:solidFill>
                <a:latin typeface="Lucida Sans Unicode"/>
                <a:cs typeface="Lucida Sans Unicode"/>
              </a:rPr>
              <a:t>4	</a:t>
            </a:r>
            <a:r>
              <a:rPr dirty="0" sz="3100" spc="-25">
                <a:solidFill>
                  <a:srgbClr val="F0EDE9"/>
                </a:solidFill>
                <a:latin typeface="Trebuchet MS"/>
                <a:cs typeface="Trebuchet MS"/>
              </a:rPr>
              <a:t>Highly</a:t>
            </a:r>
            <a:r>
              <a:rPr dirty="0" sz="3100" spc="-140">
                <a:solidFill>
                  <a:srgbClr val="F0EDE9"/>
                </a:solidFill>
                <a:latin typeface="Trebuchet MS"/>
                <a:cs typeface="Trebuchet MS"/>
              </a:rPr>
              <a:t> </a:t>
            </a:r>
            <a:r>
              <a:rPr dirty="0" sz="3100" spc="45">
                <a:solidFill>
                  <a:srgbClr val="F0EDE9"/>
                </a:solidFill>
                <a:latin typeface="Trebuchet MS"/>
                <a:cs typeface="Trebuchet MS"/>
              </a:rPr>
              <a:t>secured</a:t>
            </a:r>
            <a:r>
              <a:rPr dirty="0" sz="3100" spc="-135">
                <a:solidFill>
                  <a:srgbClr val="F0EDE9"/>
                </a:solidFill>
                <a:latin typeface="Trebuchet MS"/>
                <a:cs typeface="Trebuchet MS"/>
              </a:rPr>
              <a:t> </a:t>
            </a:r>
            <a:r>
              <a:rPr dirty="0" sz="3100" spc="75">
                <a:solidFill>
                  <a:srgbClr val="F0EDE9"/>
                </a:solidFill>
                <a:latin typeface="Trebuchet MS"/>
                <a:cs typeface="Trebuchet MS"/>
              </a:rPr>
              <a:t>Password</a:t>
            </a:r>
            <a:r>
              <a:rPr dirty="0" sz="3100" spc="-140">
                <a:solidFill>
                  <a:srgbClr val="F0EDE9"/>
                </a:solidFill>
                <a:latin typeface="Trebuchet MS"/>
                <a:cs typeface="Trebuchet MS"/>
              </a:rPr>
              <a:t> </a:t>
            </a:r>
            <a:r>
              <a:rPr dirty="0" sz="3100" spc="-30">
                <a:solidFill>
                  <a:srgbClr val="F0EDE9"/>
                </a:solidFill>
                <a:latin typeface="Trebuchet MS"/>
                <a:cs typeface="Trebuchet MS"/>
              </a:rPr>
              <a:t>authentication</a:t>
            </a:r>
            <a:endParaRPr sz="31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809231" y="5632602"/>
            <a:ext cx="350520" cy="61849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3900" spc="85">
                <a:solidFill>
                  <a:srgbClr val="F0EDE9"/>
                </a:solidFill>
                <a:latin typeface="Lucida Sans Unicode"/>
                <a:cs typeface="Lucida Sans Unicode"/>
              </a:rPr>
              <a:t>5</a:t>
            </a:r>
            <a:endParaRPr sz="3900">
              <a:latin typeface="Lucida Sans Unicode"/>
              <a:cs typeface="Lucida Sans Unicod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487372" y="5615283"/>
            <a:ext cx="5720715" cy="11112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4900"/>
              </a:lnSpc>
              <a:spcBef>
                <a:spcPts val="100"/>
              </a:spcBef>
            </a:pPr>
            <a:r>
              <a:rPr dirty="0" sz="3100" spc="55">
                <a:solidFill>
                  <a:srgbClr val="F0EDE9"/>
                </a:solidFill>
                <a:latin typeface="Trebuchet MS"/>
                <a:cs typeface="Trebuchet MS"/>
              </a:rPr>
              <a:t>Customer</a:t>
            </a:r>
            <a:r>
              <a:rPr dirty="0" sz="3100" spc="-145">
                <a:solidFill>
                  <a:srgbClr val="F0EDE9"/>
                </a:solidFill>
                <a:latin typeface="Trebuchet MS"/>
                <a:cs typeface="Trebuchet MS"/>
              </a:rPr>
              <a:t> </a:t>
            </a:r>
            <a:r>
              <a:rPr dirty="0" sz="3100" spc="20">
                <a:solidFill>
                  <a:srgbClr val="F0EDE9"/>
                </a:solidFill>
                <a:latin typeface="Trebuchet MS"/>
                <a:cs typeface="Trebuchet MS"/>
              </a:rPr>
              <a:t>can</a:t>
            </a:r>
            <a:r>
              <a:rPr dirty="0" sz="3100" spc="-145">
                <a:solidFill>
                  <a:srgbClr val="F0EDE9"/>
                </a:solidFill>
                <a:latin typeface="Trebuchet MS"/>
                <a:cs typeface="Trebuchet MS"/>
              </a:rPr>
              <a:t> </a:t>
            </a:r>
            <a:r>
              <a:rPr dirty="0" sz="3100" spc="75">
                <a:solidFill>
                  <a:srgbClr val="F0EDE9"/>
                </a:solidFill>
                <a:latin typeface="Trebuchet MS"/>
                <a:cs typeface="Trebuchet MS"/>
              </a:rPr>
              <a:t>add</a:t>
            </a:r>
            <a:r>
              <a:rPr dirty="0" sz="3100" spc="-145">
                <a:solidFill>
                  <a:srgbClr val="F0EDE9"/>
                </a:solidFill>
                <a:latin typeface="Trebuchet MS"/>
                <a:cs typeface="Trebuchet MS"/>
              </a:rPr>
              <a:t> </a:t>
            </a:r>
            <a:r>
              <a:rPr dirty="0" sz="3100" spc="-10">
                <a:solidFill>
                  <a:srgbClr val="F0EDE9"/>
                </a:solidFill>
                <a:latin typeface="Trebuchet MS"/>
                <a:cs typeface="Trebuchet MS"/>
              </a:rPr>
              <a:t>items</a:t>
            </a:r>
            <a:r>
              <a:rPr dirty="0" sz="3100" spc="-145">
                <a:solidFill>
                  <a:srgbClr val="F0EDE9"/>
                </a:solidFill>
                <a:latin typeface="Trebuchet MS"/>
                <a:cs typeface="Trebuchet MS"/>
              </a:rPr>
              <a:t> </a:t>
            </a:r>
            <a:r>
              <a:rPr dirty="0" sz="3100" spc="-25">
                <a:solidFill>
                  <a:srgbClr val="F0EDE9"/>
                </a:solidFill>
                <a:latin typeface="Trebuchet MS"/>
                <a:cs typeface="Trebuchet MS"/>
              </a:rPr>
              <a:t>to</a:t>
            </a:r>
            <a:r>
              <a:rPr dirty="0" sz="3100" spc="-145">
                <a:solidFill>
                  <a:srgbClr val="F0EDE9"/>
                </a:solidFill>
                <a:latin typeface="Trebuchet MS"/>
                <a:cs typeface="Trebuchet MS"/>
              </a:rPr>
              <a:t> </a:t>
            </a:r>
            <a:r>
              <a:rPr dirty="0" sz="3100" spc="-55">
                <a:solidFill>
                  <a:srgbClr val="F0EDE9"/>
                </a:solidFill>
                <a:latin typeface="Trebuchet MS"/>
                <a:cs typeface="Trebuchet MS"/>
              </a:rPr>
              <a:t>their </a:t>
            </a:r>
            <a:r>
              <a:rPr dirty="0" sz="3100" spc="-919">
                <a:solidFill>
                  <a:srgbClr val="F0EDE9"/>
                </a:solidFill>
                <a:latin typeface="Trebuchet MS"/>
                <a:cs typeface="Trebuchet MS"/>
              </a:rPr>
              <a:t> </a:t>
            </a:r>
            <a:r>
              <a:rPr dirty="0" sz="3100" spc="-70">
                <a:solidFill>
                  <a:srgbClr val="F0EDE9"/>
                </a:solidFill>
                <a:latin typeface="Trebuchet MS"/>
                <a:cs typeface="Trebuchet MS"/>
              </a:rPr>
              <a:t>cart</a:t>
            </a:r>
            <a:r>
              <a:rPr dirty="0" sz="3100" spc="-140">
                <a:solidFill>
                  <a:srgbClr val="F0EDE9"/>
                </a:solidFill>
                <a:latin typeface="Trebuchet MS"/>
                <a:cs typeface="Trebuchet MS"/>
              </a:rPr>
              <a:t> </a:t>
            </a:r>
            <a:r>
              <a:rPr dirty="0" sz="3100" spc="-30">
                <a:solidFill>
                  <a:srgbClr val="F0EDE9"/>
                </a:solidFill>
                <a:latin typeface="Trebuchet MS"/>
                <a:cs typeface="Trebuchet MS"/>
              </a:rPr>
              <a:t>for</a:t>
            </a:r>
            <a:r>
              <a:rPr dirty="0" sz="3100" spc="-140">
                <a:solidFill>
                  <a:srgbClr val="F0EDE9"/>
                </a:solidFill>
                <a:latin typeface="Trebuchet MS"/>
                <a:cs typeface="Trebuchet MS"/>
              </a:rPr>
              <a:t> </a:t>
            </a:r>
            <a:r>
              <a:rPr dirty="0" sz="3100" spc="-55">
                <a:solidFill>
                  <a:srgbClr val="F0EDE9"/>
                </a:solidFill>
                <a:latin typeface="Trebuchet MS"/>
                <a:cs typeface="Trebuchet MS"/>
              </a:rPr>
              <a:t>lator</a:t>
            </a:r>
            <a:r>
              <a:rPr dirty="0" sz="3100" spc="-135">
                <a:solidFill>
                  <a:srgbClr val="F0EDE9"/>
                </a:solidFill>
                <a:latin typeface="Trebuchet MS"/>
                <a:cs typeface="Trebuchet MS"/>
              </a:rPr>
              <a:t> </a:t>
            </a:r>
            <a:r>
              <a:rPr dirty="0" sz="3100" spc="105">
                <a:solidFill>
                  <a:srgbClr val="F0EDE9"/>
                </a:solidFill>
                <a:latin typeface="Trebuchet MS"/>
                <a:cs typeface="Trebuchet MS"/>
              </a:rPr>
              <a:t>purposes</a:t>
            </a:r>
            <a:endParaRPr sz="310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809231" y="6746392"/>
            <a:ext cx="6759575" cy="1111250"/>
          </a:xfrm>
          <a:prstGeom prst="rect">
            <a:avLst/>
          </a:prstGeom>
        </p:spPr>
        <p:txBody>
          <a:bodyPr wrap="square" lIns="0" tIns="24130" rIns="0" bIns="0" rtlCol="0" vert="horz">
            <a:spAutoFit/>
          </a:bodyPr>
          <a:lstStyle/>
          <a:p>
            <a:pPr marL="690245" marR="5080" indent="-678180">
              <a:lnSpc>
                <a:spcPts val="4280"/>
              </a:lnSpc>
              <a:spcBef>
                <a:spcPts val="190"/>
              </a:spcBef>
              <a:tabLst>
                <a:tab pos="690245" algn="l"/>
              </a:tabLst>
            </a:pPr>
            <a:r>
              <a:rPr dirty="0" baseline="-14957" sz="5850" spc="690">
                <a:solidFill>
                  <a:srgbClr val="F0EDE9"/>
                </a:solidFill>
                <a:latin typeface="Lucida Sans Unicode"/>
                <a:cs typeface="Lucida Sans Unicode"/>
              </a:rPr>
              <a:t>6</a:t>
            </a:r>
            <a:r>
              <a:rPr dirty="0" baseline="-14957" sz="5850" spc="690">
                <a:solidFill>
                  <a:srgbClr val="F0EDE9"/>
                </a:solidFill>
                <a:latin typeface="Lucida Sans Unicode"/>
                <a:cs typeface="Lucida Sans Unicode"/>
              </a:rPr>
              <a:t>	</a:t>
            </a:r>
            <a:r>
              <a:rPr dirty="0" sz="3100" spc="75">
                <a:solidFill>
                  <a:srgbClr val="F0EDE9"/>
                </a:solidFill>
                <a:latin typeface="Trebuchet MS"/>
                <a:cs typeface="Trebuchet MS"/>
              </a:rPr>
              <a:t>P</a:t>
            </a:r>
            <a:r>
              <a:rPr dirty="0" sz="3100" spc="-10">
                <a:solidFill>
                  <a:srgbClr val="F0EDE9"/>
                </a:solidFill>
                <a:latin typeface="Trebuchet MS"/>
                <a:cs typeface="Trebuchet MS"/>
              </a:rPr>
              <a:t>r</a:t>
            </a:r>
            <a:r>
              <a:rPr dirty="0" sz="3100" spc="140">
                <a:solidFill>
                  <a:srgbClr val="F0EDE9"/>
                </a:solidFill>
                <a:latin typeface="Trebuchet MS"/>
                <a:cs typeface="Trebuchet MS"/>
              </a:rPr>
              <a:t>o</a:t>
            </a:r>
            <a:r>
              <a:rPr dirty="0" sz="3100" spc="-225">
                <a:solidFill>
                  <a:srgbClr val="F0EDE9"/>
                </a:solidFill>
                <a:latin typeface="Trebuchet MS"/>
                <a:cs typeface="Trebuchet MS"/>
              </a:rPr>
              <a:t>f</a:t>
            </a:r>
            <a:r>
              <a:rPr dirty="0" sz="3100" spc="-190">
                <a:solidFill>
                  <a:srgbClr val="F0EDE9"/>
                </a:solidFill>
                <a:latin typeface="Trebuchet MS"/>
                <a:cs typeface="Trebuchet MS"/>
              </a:rPr>
              <a:t>i</a:t>
            </a:r>
            <a:r>
              <a:rPr dirty="0" sz="3100" spc="-220">
                <a:solidFill>
                  <a:srgbClr val="F0EDE9"/>
                </a:solidFill>
                <a:latin typeface="Trebuchet MS"/>
                <a:cs typeface="Trebuchet MS"/>
              </a:rPr>
              <a:t>l</a:t>
            </a:r>
            <a:r>
              <a:rPr dirty="0" sz="3100" spc="5">
                <a:solidFill>
                  <a:srgbClr val="F0EDE9"/>
                </a:solidFill>
                <a:latin typeface="Trebuchet MS"/>
                <a:cs typeface="Trebuchet MS"/>
              </a:rPr>
              <a:t>e</a:t>
            </a:r>
            <a:r>
              <a:rPr dirty="0" sz="3100" spc="-135">
                <a:solidFill>
                  <a:srgbClr val="F0EDE9"/>
                </a:solidFill>
                <a:latin typeface="Trebuchet MS"/>
                <a:cs typeface="Trebuchet MS"/>
              </a:rPr>
              <a:t> </a:t>
            </a:r>
            <a:r>
              <a:rPr dirty="0" sz="3100" spc="-190">
                <a:solidFill>
                  <a:srgbClr val="F0EDE9"/>
                </a:solidFill>
                <a:latin typeface="Trebuchet MS"/>
                <a:cs typeface="Trebuchet MS"/>
              </a:rPr>
              <a:t>i</a:t>
            </a:r>
            <a:r>
              <a:rPr dirty="0" sz="3100" spc="125">
                <a:solidFill>
                  <a:srgbClr val="F0EDE9"/>
                </a:solidFill>
                <a:latin typeface="Trebuchet MS"/>
                <a:cs typeface="Trebuchet MS"/>
              </a:rPr>
              <a:t>n</a:t>
            </a:r>
            <a:r>
              <a:rPr dirty="0" sz="3100" spc="-225">
                <a:solidFill>
                  <a:srgbClr val="F0EDE9"/>
                </a:solidFill>
                <a:latin typeface="Trebuchet MS"/>
                <a:cs typeface="Trebuchet MS"/>
              </a:rPr>
              <a:t>f</a:t>
            </a:r>
            <a:r>
              <a:rPr dirty="0" sz="3100" spc="140">
                <a:solidFill>
                  <a:srgbClr val="F0EDE9"/>
                </a:solidFill>
                <a:latin typeface="Trebuchet MS"/>
                <a:cs typeface="Trebuchet MS"/>
              </a:rPr>
              <a:t>o</a:t>
            </a:r>
            <a:r>
              <a:rPr dirty="0" sz="3100" spc="-10">
                <a:solidFill>
                  <a:srgbClr val="F0EDE9"/>
                </a:solidFill>
                <a:latin typeface="Trebuchet MS"/>
                <a:cs typeface="Trebuchet MS"/>
              </a:rPr>
              <a:t>r</a:t>
            </a:r>
            <a:r>
              <a:rPr dirty="0" sz="3100" spc="150">
                <a:solidFill>
                  <a:srgbClr val="F0EDE9"/>
                </a:solidFill>
                <a:latin typeface="Trebuchet MS"/>
                <a:cs typeface="Trebuchet MS"/>
              </a:rPr>
              <a:t>m</a:t>
            </a:r>
            <a:r>
              <a:rPr dirty="0" sz="3100">
                <a:solidFill>
                  <a:srgbClr val="F0EDE9"/>
                </a:solidFill>
                <a:latin typeface="Trebuchet MS"/>
                <a:cs typeface="Trebuchet MS"/>
              </a:rPr>
              <a:t>a</a:t>
            </a:r>
            <a:r>
              <a:rPr dirty="0" sz="3100" spc="-200">
                <a:solidFill>
                  <a:srgbClr val="F0EDE9"/>
                </a:solidFill>
                <a:latin typeface="Trebuchet MS"/>
                <a:cs typeface="Trebuchet MS"/>
              </a:rPr>
              <a:t>t</a:t>
            </a:r>
            <a:r>
              <a:rPr dirty="0" sz="3100" spc="-190">
                <a:solidFill>
                  <a:srgbClr val="F0EDE9"/>
                </a:solidFill>
                <a:latin typeface="Trebuchet MS"/>
                <a:cs typeface="Trebuchet MS"/>
              </a:rPr>
              <a:t>i</a:t>
            </a:r>
            <a:r>
              <a:rPr dirty="0" sz="3100" spc="140">
                <a:solidFill>
                  <a:srgbClr val="F0EDE9"/>
                </a:solidFill>
                <a:latin typeface="Trebuchet MS"/>
                <a:cs typeface="Trebuchet MS"/>
              </a:rPr>
              <a:t>o</a:t>
            </a:r>
            <a:r>
              <a:rPr dirty="0" sz="3100" spc="130">
                <a:solidFill>
                  <a:srgbClr val="F0EDE9"/>
                </a:solidFill>
                <a:latin typeface="Trebuchet MS"/>
                <a:cs typeface="Trebuchet MS"/>
              </a:rPr>
              <a:t>n</a:t>
            </a:r>
            <a:r>
              <a:rPr dirty="0" sz="3100" spc="-135">
                <a:solidFill>
                  <a:srgbClr val="F0EDE9"/>
                </a:solidFill>
                <a:latin typeface="Trebuchet MS"/>
                <a:cs typeface="Trebuchet MS"/>
              </a:rPr>
              <a:t> </a:t>
            </a:r>
            <a:r>
              <a:rPr dirty="0" sz="3100" spc="-220">
                <a:solidFill>
                  <a:srgbClr val="F0EDE9"/>
                </a:solidFill>
                <a:latin typeface="Trebuchet MS"/>
                <a:cs typeface="Trebuchet MS"/>
              </a:rPr>
              <a:t>l</a:t>
            </a:r>
            <a:r>
              <a:rPr dirty="0" sz="3100" spc="-190">
                <a:solidFill>
                  <a:srgbClr val="F0EDE9"/>
                </a:solidFill>
                <a:latin typeface="Trebuchet MS"/>
                <a:cs typeface="Trebuchet MS"/>
              </a:rPr>
              <a:t>i</a:t>
            </a:r>
            <a:r>
              <a:rPr dirty="0" sz="3100" spc="-75">
                <a:solidFill>
                  <a:srgbClr val="F0EDE9"/>
                </a:solidFill>
                <a:latin typeface="Trebuchet MS"/>
                <a:cs typeface="Trebuchet MS"/>
              </a:rPr>
              <a:t>k</a:t>
            </a:r>
            <a:r>
              <a:rPr dirty="0" sz="3100" spc="5">
                <a:solidFill>
                  <a:srgbClr val="F0EDE9"/>
                </a:solidFill>
                <a:latin typeface="Trebuchet MS"/>
                <a:cs typeface="Trebuchet MS"/>
              </a:rPr>
              <a:t>e</a:t>
            </a:r>
            <a:r>
              <a:rPr dirty="0" sz="3100" spc="-135">
                <a:solidFill>
                  <a:srgbClr val="F0EDE9"/>
                </a:solidFill>
                <a:latin typeface="Trebuchet MS"/>
                <a:cs typeface="Trebuchet MS"/>
              </a:rPr>
              <a:t> </a:t>
            </a:r>
            <a:r>
              <a:rPr dirty="0" sz="3100">
                <a:solidFill>
                  <a:srgbClr val="F0EDE9"/>
                </a:solidFill>
                <a:latin typeface="Trebuchet MS"/>
                <a:cs typeface="Trebuchet MS"/>
              </a:rPr>
              <a:t>e</a:t>
            </a:r>
            <a:r>
              <a:rPr dirty="0" sz="3100" spc="150">
                <a:solidFill>
                  <a:srgbClr val="F0EDE9"/>
                </a:solidFill>
                <a:latin typeface="Trebuchet MS"/>
                <a:cs typeface="Trebuchet MS"/>
              </a:rPr>
              <a:t>m</a:t>
            </a:r>
            <a:r>
              <a:rPr dirty="0" sz="3100">
                <a:solidFill>
                  <a:srgbClr val="F0EDE9"/>
                </a:solidFill>
                <a:latin typeface="Trebuchet MS"/>
                <a:cs typeface="Trebuchet MS"/>
              </a:rPr>
              <a:t>a</a:t>
            </a:r>
            <a:r>
              <a:rPr dirty="0" sz="3100" spc="-190">
                <a:solidFill>
                  <a:srgbClr val="F0EDE9"/>
                </a:solidFill>
                <a:latin typeface="Trebuchet MS"/>
                <a:cs typeface="Trebuchet MS"/>
              </a:rPr>
              <a:t>i</a:t>
            </a:r>
            <a:r>
              <a:rPr dirty="0" sz="3100" spc="-215">
                <a:solidFill>
                  <a:srgbClr val="F0EDE9"/>
                </a:solidFill>
                <a:latin typeface="Trebuchet MS"/>
                <a:cs typeface="Trebuchet MS"/>
              </a:rPr>
              <a:t>l</a:t>
            </a:r>
            <a:r>
              <a:rPr dirty="0" sz="3100" spc="-135">
                <a:solidFill>
                  <a:srgbClr val="F0EDE9"/>
                </a:solidFill>
                <a:latin typeface="Trebuchet MS"/>
                <a:cs typeface="Trebuchet MS"/>
              </a:rPr>
              <a:t> </a:t>
            </a:r>
            <a:r>
              <a:rPr dirty="0" sz="3100" spc="105">
                <a:solidFill>
                  <a:srgbClr val="F0EDE9"/>
                </a:solidFill>
                <a:latin typeface="Trebuchet MS"/>
                <a:cs typeface="Trebuchet MS"/>
              </a:rPr>
              <a:t>b</a:t>
            </a:r>
            <a:r>
              <a:rPr dirty="0" sz="3100" spc="-190">
                <a:solidFill>
                  <a:srgbClr val="F0EDE9"/>
                </a:solidFill>
                <a:latin typeface="Trebuchet MS"/>
                <a:cs typeface="Trebuchet MS"/>
              </a:rPr>
              <a:t>i</a:t>
            </a:r>
            <a:r>
              <a:rPr dirty="0" sz="3100" spc="145">
                <a:solidFill>
                  <a:srgbClr val="F0EDE9"/>
                </a:solidFill>
                <a:latin typeface="Trebuchet MS"/>
                <a:cs typeface="Trebuchet MS"/>
              </a:rPr>
              <a:t>o</a:t>
            </a:r>
            <a:r>
              <a:rPr dirty="0" sz="3100" spc="-135">
                <a:solidFill>
                  <a:srgbClr val="F0EDE9"/>
                </a:solidFill>
                <a:latin typeface="Trebuchet MS"/>
                <a:cs typeface="Trebuchet MS"/>
              </a:rPr>
              <a:t> </a:t>
            </a:r>
            <a:r>
              <a:rPr dirty="0" sz="3100" spc="10">
                <a:solidFill>
                  <a:srgbClr val="F0EDE9"/>
                </a:solidFill>
                <a:latin typeface="Trebuchet MS"/>
                <a:cs typeface="Trebuchet MS"/>
              </a:rPr>
              <a:t>&amp;  </a:t>
            </a:r>
            <a:r>
              <a:rPr dirty="0" sz="3100" spc="-55">
                <a:solidFill>
                  <a:srgbClr val="F0EDE9"/>
                </a:solidFill>
                <a:latin typeface="Trebuchet MS"/>
                <a:cs typeface="Trebuchet MS"/>
              </a:rPr>
              <a:t>profile</a:t>
            </a:r>
            <a:r>
              <a:rPr dirty="0" sz="3100" spc="-140">
                <a:solidFill>
                  <a:srgbClr val="F0EDE9"/>
                </a:solidFill>
                <a:latin typeface="Trebuchet MS"/>
                <a:cs typeface="Trebuchet MS"/>
              </a:rPr>
              <a:t> </a:t>
            </a:r>
            <a:r>
              <a:rPr dirty="0" sz="3100" spc="20">
                <a:solidFill>
                  <a:srgbClr val="F0EDE9"/>
                </a:solidFill>
                <a:latin typeface="Trebuchet MS"/>
                <a:cs typeface="Trebuchet MS"/>
              </a:rPr>
              <a:t>can</a:t>
            </a:r>
            <a:r>
              <a:rPr dirty="0" sz="3100" spc="-140">
                <a:solidFill>
                  <a:srgbClr val="F0EDE9"/>
                </a:solidFill>
                <a:latin typeface="Trebuchet MS"/>
                <a:cs typeface="Trebuchet MS"/>
              </a:rPr>
              <a:t> </a:t>
            </a:r>
            <a:r>
              <a:rPr dirty="0" sz="3100" spc="55">
                <a:solidFill>
                  <a:srgbClr val="F0EDE9"/>
                </a:solidFill>
                <a:latin typeface="Trebuchet MS"/>
                <a:cs typeface="Trebuchet MS"/>
              </a:rPr>
              <a:t>be</a:t>
            </a:r>
            <a:r>
              <a:rPr dirty="0" sz="3100" spc="-135">
                <a:solidFill>
                  <a:srgbClr val="F0EDE9"/>
                </a:solidFill>
                <a:latin typeface="Trebuchet MS"/>
                <a:cs typeface="Trebuchet MS"/>
              </a:rPr>
              <a:t> </a:t>
            </a:r>
            <a:r>
              <a:rPr dirty="0" sz="3100" spc="35">
                <a:solidFill>
                  <a:srgbClr val="F0EDE9"/>
                </a:solidFill>
                <a:latin typeface="Trebuchet MS"/>
                <a:cs typeface="Trebuchet MS"/>
              </a:rPr>
              <a:t>updated</a:t>
            </a:r>
            <a:endParaRPr sz="3100">
              <a:latin typeface="Trebuchet MS"/>
              <a:cs typeface="Trebuchet M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0" y="9983195"/>
            <a:ext cx="18288000" cy="28575"/>
          </a:xfrm>
          <a:custGeom>
            <a:avLst/>
            <a:gdLst/>
            <a:ahLst/>
            <a:cxnLst/>
            <a:rect l="l" t="t" r="r" b="b"/>
            <a:pathLst>
              <a:path w="18288000" h="28575">
                <a:moveTo>
                  <a:pt x="0" y="28574"/>
                </a:moveTo>
                <a:lnTo>
                  <a:pt x="0" y="0"/>
                </a:lnTo>
                <a:lnTo>
                  <a:pt x="18287999" y="0"/>
                </a:lnTo>
                <a:lnTo>
                  <a:pt x="18287999" y="28574"/>
                </a:lnTo>
                <a:lnTo>
                  <a:pt x="0" y="28574"/>
                </a:lnTo>
                <a:close/>
              </a:path>
            </a:pathLst>
          </a:custGeom>
          <a:solidFill>
            <a:srgbClr val="C7B8A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0" y="287422"/>
            <a:ext cx="18288000" cy="28575"/>
          </a:xfrm>
          <a:custGeom>
            <a:avLst/>
            <a:gdLst/>
            <a:ahLst/>
            <a:cxnLst/>
            <a:rect l="l" t="t" r="r" b="b"/>
            <a:pathLst>
              <a:path w="18288000" h="28575">
                <a:moveTo>
                  <a:pt x="0" y="28574"/>
                </a:moveTo>
                <a:lnTo>
                  <a:pt x="0" y="0"/>
                </a:lnTo>
                <a:lnTo>
                  <a:pt x="18287999" y="0"/>
                </a:lnTo>
                <a:lnTo>
                  <a:pt x="18287999" y="28574"/>
                </a:lnTo>
                <a:lnTo>
                  <a:pt x="0" y="28574"/>
                </a:lnTo>
                <a:close/>
              </a:path>
            </a:pathLst>
          </a:custGeom>
          <a:solidFill>
            <a:srgbClr val="C7B8A0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C7B8A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8168" y="3647962"/>
            <a:ext cx="18282285" cy="6029325"/>
            <a:chOff x="8168" y="3647962"/>
            <a:chExt cx="18282285" cy="6029325"/>
          </a:xfrm>
        </p:grpSpPr>
        <p:sp>
          <p:nvSpPr>
            <p:cNvPr id="4" name="object 4"/>
            <p:cNvSpPr/>
            <p:nvPr/>
          </p:nvSpPr>
          <p:spPr>
            <a:xfrm>
              <a:off x="1354557" y="3647962"/>
              <a:ext cx="16935450" cy="6029325"/>
            </a:xfrm>
            <a:custGeom>
              <a:avLst/>
              <a:gdLst/>
              <a:ahLst/>
              <a:cxnLst/>
              <a:rect l="l" t="t" r="r" b="b"/>
              <a:pathLst>
                <a:path w="16935450" h="6029325">
                  <a:moveTo>
                    <a:pt x="16935448" y="6029304"/>
                  </a:moveTo>
                  <a:lnTo>
                    <a:pt x="0" y="6029304"/>
                  </a:lnTo>
                  <a:lnTo>
                    <a:pt x="0" y="0"/>
                  </a:lnTo>
                  <a:lnTo>
                    <a:pt x="16935448" y="0"/>
                  </a:lnTo>
                  <a:lnTo>
                    <a:pt x="16935448" y="6029304"/>
                  </a:lnTo>
                  <a:close/>
                </a:path>
              </a:pathLst>
            </a:custGeom>
            <a:solidFill>
              <a:srgbClr val="998C7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8168" y="3653102"/>
              <a:ext cx="1358900" cy="6018530"/>
            </a:xfrm>
            <a:custGeom>
              <a:avLst/>
              <a:gdLst/>
              <a:ahLst/>
              <a:cxnLst/>
              <a:rect l="l" t="t" r="r" b="b"/>
              <a:pathLst>
                <a:path w="1358900" h="6018530">
                  <a:moveTo>
                    <a:pt x="0" y="21688"/>
                  </a:moveTo>
                  <a:lnTo>
                    <a:pt x="0" y="0"/>
                  </a:lnTo>
                  <a:lnTo>
                    <a:pt x="1358900" y="0"/>
                  </a:lnTo>
                  <a:lnTo>
                    <a:pt x="1358900" y="6018240"/>
                  </a:lnTo>
                  <a:lnTo>
                    <a:pt x="1346200" y="6018240"/>
                  </a:lnTo>
                  <a:lnTo>
                    <a:pt x="1346200" y="21688"/>
                  </a:lnTo>
                  <a:lnTo>
                    <a:pt x="0" y="21688"/>
                  </a:lnTo>
                  <a:close/>
                </a:path>
                <a:path w="1358900" h="6018530">
                  <a:moveTo>
                    <a:pt x="1333500" y="3955806"/>
                  </a:moveTo>
                  <a:lnTo>
                    <a:pt x="1333500" y="2048042"/>
                  </a:lnTo>
                  <a:lnTo>
                    <a:pt x="1346200" y="2068496"/>
                  </a:lnTo>
                  <a:lnTo>
                    <a:pt x="1346200" y="3946627"/>
                  </a:lnTo>
                  <a:lnTo>
                    <a:pt x="1333500" y="3955806"/>
                  </a:lnTo>
                  <a:close/>
                </a:path>
                <a:path w="1358900" h="6018530">
                  <a:moveTo>
                    <a:pt x="0" y="6018240"/>
                  </a:moveTo>
                  <a:lnTo>
                    <a:pt x="0" y="5996596"/>
                  </a:lnTo>
                  <a:lnTo>
                    <a:pt x="1346200" y="5996596"/>
                  </a:lnTo>
                  <a:lnTo>
                    <a:pt x="1346200" y="6018240"/>
                  </a:lnTo>
                  <a:lnTo>
                    <a:pt x="0" y="6018240"/>
                  </a:lnTo>
                  <a:close/>
                </a:path>
                <a:path w="1358900" h="6018530">
                  <a:moveTo>
                    <a:pt x="1308100" y="4112003"/>
                  </a:moveTo>
                  <a:lnTo>
                    <a:pt x="1308100" y="1907556"/>
                  </a:lnTo>
                  <a:lnTo>
                    <a:pt x="1333500" y="2007238"/>
                  </a:lnTo>
                  <a:lnTo>
                    <a:pt x="1333500" y="3989385"/>
                  </a:lnTo>
                  <a:lnTo>
                    <a:pt x="1320800" y="4038400"/>
                  </a:lnTo>
                  <a:lnTo>
                    <a:pt x="1320800" y="4087458"/>
                  </a:lnTo>
                  <a:lnTo>
                    <a:pt x="1308100" y="4112003"/>
                  </a:lnTo>
                  <a:close/>
                </a:path>
                <a:path w="1358900" h="6018530">
                  <a:moveTo>
                    <a:pt x="1270000" y="4259931"/>
                  </a:moveTo>
                  <a:lnTo>
                    <a:pt x="1270000" y="1757123"/>
                  </a:lnTo>
                  <a:lnTo>
                    <a:pt x="1295400" y="1808838"/>
                  </a:lnTo>
                  <a:lnTo>
                    <a:pt x="1308100" y="1857951"/>
                  </a:lnTo>
                  <a:lnTo>
                    <a:pt x="1308100" y="4136492"/>
                  </a:lnTo>
                  <a:lnTo>
                    <a:pt x="1295400" y="4160945"/>
                  </a:lnTo>
                  <a:lnTo>
                    <a:pt x="1295400" y="4185752"/>
                  </a:lnTo>
                  <a:lnTo>
                    <a:pt x="1282700" y="4235137"/>
                  </a:lnTo>
                  <a:lnTo>
                    <a:pt x="1270000" y="4259931"/>
                  </a:lnTo>
                  <a:close/>
                </a:path>
                <a:path w="1358900" h="6018530">
                  <a:moveTo>
                    <a:pt x="1257300" y="4310822"/>
                  </a:moveTo>
                  <a:lnTo>
                    <a:pt x="1257300" y="1705881"/>
                  </a:lnTo>
                  <a:lnTo>
                    <a:pt x="1270000" y="1731413"/>
                  </a:lnTo>
                  <a:lnTo>
                    <a:pt x="1270000" y="4298151"/>
                  </a:lnTo>
                  <a:lnTo>
                    <a:pt x="1257300" y="4310822"/>
                  </a:lnTo>
                  <a:close/>
                </a:path>
                <a:path w="1358900" h="6018530">
                  <a:moveTo>
                    <a:pt x="0" y="5780108"/>
                  </a:moveTo>
                  <a:lnTo>
                    <a:pt x="0" y="236535"/>
                  </a:lnTo>
                  <a:lnTo>
                    <a:pt x="25400" y="250459"/>
                  </a:lnTo>
                  <a:lnTo>
                    <a:pt x="76200" y="273055"/>
                  </a:lnTo>
                  <a:lnTo>
                    <a:pt x="101600" y="285767"/>
                  </a:lnTo>
                  <a:lnTo>
                    <a:pt x="114300" y="298814"/>
                  </a:lnTo>
                  <a:lnTo>
                    <a:pt x="139700" y="312095"/>
                  </a:lnTo>
                  <a:lnTo>
                    <a:pt x="165100" y="325504"/>
                  </a:lnTo>
                  <a:lnTo>
                    <a:pt x="190500" y="337165"/>
                  </a:lnTo>
                  <a:lnTo>
                    <a:pt x="203200" y="348950"/>
                  </a:lnTo>
                  <a:lnTo>
                    <a:pt x="228600" y="361053"/>
                  </a:lnTo>
                  <a:lnTo>
                    <a:pt x="241300" y="373665"/>
                  </a:lnTo>
                  <a:lnTo>
                    <a:pt x="292100" y="401489"/>
                  </a:lnTo>
                  <a:lnTo>
                    <a:pt x="330200" y="429429"/>
                  </a:lnTo>
                  <a:lnTo>
                    <a:pt x="368300" y="458025"/>
                  </a:lnTo>
                  <a:lnTo>
                    <a:pt x="406400" y="487817"/>
                  </a:lnTo>
                  <a:lnTo>
                    <a:pt x="444500" y="518963"/>
                  </a:lnTo>
                  <a:lnTo>
                    <a:pt x="495300" y="550918"/>
                  </a:lnTo>
                  <a:lnTo>
                    <a:pt x="533400" y="583516"/>
                  </a:lnTo>
                  <a:lnTo>
                    <a:pt x="571500" y="616592"/>
                  </a:lnTo>
                  <a:lnTo>
                    <a:pt x="609600" y="651074"/>
                  </a:lnTo>
                  <a:lnTo>
                    <a:pt x="647700" y="686794"/>
                  </a:lnTo>
                  <a:lnTo>
                    <a:pt x="673100" y="723415"/>
                  </a:lnTo>
                  <a:lnTo>
                    <a:pt x="749300" y="797968"/>
                  </a:lnTo>
                  <a:lnTo>
                    <a:pt x="787400" y="835870"/>
                  </a:lnTo>
                  <a:lnTo>
                    <a:pt x="812800" y="874623"/>
                  </a:lnTo>
                  <a:lnTo>
                    <a:pt x="850900" y="914541"/>
                  </a:lnTo>
                  <a:lnTo>
                    <a:pt x="901700" y="995250"/>
                  </a:lnTo>
                  <a:lnTo>
                    <a:pt x="939800" y="1036195"/>
                  </a:lnTo>
                  <a:lnTo>
                    <a:pt x="965200" y="1077640"/>
                  </a:lnTo>
                  <a:lnTo>
                    <a:pt x="1016000" y="1162346"/>
                  </a:lnTo>
                  <a:lnTo>
                    <a:pt x="1041400" y="1205764"/>
                  </a:lnTo>
                  <a:lnTo>
                    <a:pt x="1117600" y="1338888"/>
                  </a:lnTo>
                  <a:lnTo>
                    <a:pt x="1130300" y="1383772"/>
                  </a:lnTo>
                  <a:lnTo>
                    <a:pt x="1181100" y="1474675"/>
                  </a:lnTo>
                  <a:lnTo>
                    <a:pt x="1193800" y="1520797"/>
                  </a:lnTo>
                  <a:lnTo>
                    <a:pt x="1219200" y="1567434"/>
                  </a:lnTo>
                  <a:lnTo>
                    <a:pt x="1231900" y="1614637"/>
                  </a:lnTo>
                  <a:lnTo>
                    <a:pt x="1231900" y="1637428"/>
                  </a:lnTo>
                  <a:lnTo>
                    <a:pt x="1257300" y="1683204"/>
                  </a:lnTo>
                  <a:lnTo>
                    <a:pt x="1257300" y="4332274"/>
                  </a:lnTo>
                  <a:lnTo>
                    <a:pt x="1244600" y="4343035"/>
                  </a:lnTo>
                  <a:lnTo>
                    <a:pt x="1244600" y="4353657"/>
                  </a:lnTo>
                  <a:lnTo>
                    <a:pt x="1219200" y="4447680"/>
                  </a:lnTo>
                  <a:lnTo>
                    <a:pt x="1193800" y="4494363"/>
                  </a:lnTo>
                  <a:lnTo>
                    <a:pt x="1181100" y="4540908"/>
                  </a:lnTo>
                  <a:lnTo>
                    <a:pt x="1155700" y="4587150"/>
                  </a:lnTo>
                  <a:lnTo>
                    <a:pt x="1143000" y="4632977"/>
                  </a:lnTo>
                  <a:lnTo>
                    <a:pt x="1066800" y="4767606"/>
                  </a:lnTo>
                  <a:lnTo>
                    <a:pt x="1016000" y="4854620"/>
                  </a:lnTo>
                  <a:lnTo>
                    <a:pt x="990600" y="4897196"/>
                  </a:lnTo>
                  <a:lnTo>
                    <a:pt x="990600" y="2992057"/>
                  </a:lnTo>
                  <a:lnTo>
                    <a:pt x="977900" y="2992802"/>
                  </a:lnTo>
                  <a:lnTo>
                    <a:pt x="977900" y="2991494"/>
                  </a:lnTo>
                  <a:lnTo>
                    <a:pt x="952500" y="2988565"/>
                  </a:lnTo>
                  <a:lnTo>
                    <a:pt x="939800" y="2987295"/>
                  </a:lnTo>
                  <a:lnTo>
                    <a:pt x="939800" y="2986268"/>
                  </a:lnTo>
                  <a:lnTo>
                    <a:pt x="901700" y="2982082"/>
                  </a:lnTo>
                  <a:lnTo>
                    <a:pt x="863600" y="2972225"/>
                  </a:lnTo>
                  <a:lnTo>
                    <a:pt x="850900" y="2968360"/>
                  </a:lnTo>
                  <a:lnTo>
                    <a:pt x="850900" y="2967525"/>
                  </a:lnTo>
                  <a:lnTo>
                    <a:pt x="825500" y="2958317"/>
                  </a:lnTo>
                  <a:lnTo>
                    <a:pt x="800100" y="2946616"/>
                  </a:lnTo>
                  <a:lnTo>
                    <a:pt x="774700" y="2931377"/>
                  </a:lnTo>
                  <a:lnTo>
                    <a:pt x="749300" y="2911556"/>
                  </a:lnTo>
                  <a:lnTo>
                    <a:pt x="736600" y="2901328"/>
                  </a:lnTo>
                  <a:lnTo>
                    <a:pt x="736600" y="2891227"/>
                  </a:lnTo>
                  <a:lnTo>
                    <a:pt x="711200" y="2871000"/>
                  </a:lnTo>
                  <a:lnTo>
                    <a:pt x="711200" y="2858105"/>
                  </a:lnTo>
                  <a:lnTo>
                    <a:pt x="698500" y="2844716"/>
                  </a:lnTo>
                  <a:lnTo>
                    <a:pt x="698500" y="2831002"/>
                  </a:lnTo>
                  <a:lnTo>
                    <a:pt x="685800" y="2817129"/>
                  </a:lnTo>
                  <a:lnTo>
                    <a:pt x="685800" y="2798589"/>
                  </a:lnTo>
                  <a:lnTo>
                    <a:pt x="673100" y="2780080"/>
                  </a:lnTo>
                  <a:lnTo>
                    <a:pt x="673100" y="2742608"/>
                  </a:lnTo>
                  <a:lnTo>
                    <a:pt x="660400" y="2722522"/>
                  </a:lnTo>
                  <a:lnTo>
                    <a:pt x="660400" y="2658676"/>
                  </a:lnTo>
                  <a:lnTo>
                    <a:pt x="647700" y="2655246"/>
                  </a:lnTo>
                  <a:lnTo>
                    <a:pt x="635000" y="2658676"/>
                  </a:lnTo>
                  <a:lnTo>
                    <a:pt x="635000" y="2723143"/>
                  </a:lnTo>
                  <a:lnTo>
                    <a:pt x="622300" y="2732029"/>
                  </a:lnTo>
                  <a:lnTo>
                    <a:pt x="622300" y="2761171"/>
                  </a:lnTo>
                  <a:lnTo>
                    <a:pt x="609600" y="2798528"/>
                  </a:lnTo>
                  <a:lnTo>
                    <a:pt x="609600" y="2817152"/>
                  </a:lnTo>
                  <a:lnTo>
                    <a:pt x="596900" y="2830593"/>
                  </a:lnTo>
                  <a:lnTo>
                    <a:pt x="596900" y="2843910"/>
                  </a:lnTo>
                  <a:lnTo>
                    <a:pt x="584200" y="2856909"/>
                  </a:lnTo>
                  <a:lnTo>
                    <a:pt x="584200" y="2869398"/>
                  </a:lnTo>
                  <a:lnTo>
                    <a:pt x="571500" y="2880339"/>
                  </a:lnTo>
                  <a:lnTo>
                    <a:pt x="558800" y="2890674"/>
                  </a:lnTo>
                  <a:lnTo>
                    <a:pt x="558800" y="2900900"/>
                  </a:lnTo>
                  <a:lnTo>
                    <a:pt x="520700" y="2930751"/>
                  </a:lnTo>
                  <a:lnTo>
                    <a:pt x="469900" y="2958129"/>
                  </a:lnTo>
                  <a:lnTo>
                    <a:pt x="444500" y="2967480"/>
                  </a:lnTo>
                  <a:lnTo>
                    <a:pt x="444500" y="2968338"/>
                  </a:lnTo>
                  <a:lnTo>
                    <a:pt x="431800" y="2968879"/>
                  </a:lnTo>
                  <a:lnTo>
                    <a:pt x="419100" y="2972649"/>
                  </a:lnTo>
                  <a:lnTo>
                    <a:pt x="406400" y="2976172"/>
                  </a:lnTo>
                  <a:lnTo>
                    <a:pt x="393700" y="2979343"/>
                  </a:lnTo>
                  <a:lnTo>
                    <a:pt x="381000" y="2982059"/>
                  </a:lnTo>
                  <a:lnTo>
                    <a:pt x="368300" y="2985318"/>
                  </a:lnTo>
                  <a:lnTo>
                    <a:pt x="342900" y="2988260"/>
                  </a:lnTo>
                  <a:lnTo>
                    <a:pt x="330200" y="2990787"/>
                  </a:lnTo>
                  <a:lnTo>
                    <a:pt x="304800" y="2992802"/>
                  </a:lnTo>
                  <a:lnTo>
                    <a:pt x="304800" y="5607640"/>
                  </a:lnTo>
                  <a:lnTo>
                    <a:pt x="292100" y="5617195"/>
                  </a:lnTo>
                  <a:lnTo>
                    <a:pt x="241300" y="5644969"/>
                  </a:lnTo>
                  <a:lnTo>
                    <a:pt x="203200" y="5671732"/>
                  </a:lnTo>
                  <a:lnTo>
                    <a:pt x="152400" y="5697361"/>
                  </a:lnTo>
                  <a:lnTo>
                    <a:pt x="114300" y="5721735"/>
                  </a:lnTo>
                  <a:lnTo>
                    <a:pt x="63500" y="5744796"/>
                  </a:lnTo>
                  <a:lnTo>
                    <a:pt x="25400" y="5767340"/>
                  </a:lnTo>
                  <a:lnTo>
                    <a:pt x="0" y="5780108"/>
                  </a:lnTo>
                  <a:close/>
                </a:path>
                <a:path w="1358900" h="6018530">
                  <a:moveTo>
                    <a:pt x="342900" y="5578720"/>
                  </a:moveTo>
                  <a:lnTo>
                    <a:pt x="342900" y="3017830"/>
                  </a:lnTo>
                  <a:lnTo>
                    <a:pt x="355600" y="3019640"/>
                  </a:lnTo>
                  <a:lnTo>
                    <a:pt x="381000" y="3023378"/>
                  </a:lnTo>
                  <a:lnTo>
                    <a:pt x="381000" y="3025188"/>
                  </a:lnTo>
                  <a:lnTo>
                    <a:pt x="406400" y="3028929"/>
                  </a:lnTo>
                  <a:lnTo>
                    <a:pt x="419100" y="3033332"/>
                  </a:lnTo>
                  <a:lnTo>
                    <a:pt x="444500" y="3038679"/>
                  </a:lnTo>
                  <a:lnTo>
                    <a:pt x="457200" y="3045251"/>
                  </a:lnTo>
                  <a:lnTo>
                    <a:pt x="457200" y="3045793"/>
                  </a:lnTo>
                  <a:lnTo>
                    <a:pt x="469900" y="3045974"/>
                  </a:lnTo>
                  <a:lnTo>
                    <a:pt x="482600" y="3055168"/>
                  </a:lnTo>
                  <a:lnTo>
                    <a:pt x="508000" y="3066288"/>
                  </a:lnTo>
                  <a:lnTo>
                    <a:pt x="520700" y="3079256"/>
                  </a:lnTo>
                  <a:lnTo>
                    <a:pt x="546100" y="3093954"/>
                  </a:lnTo>
                  <a:lnTo>
                    <a:pt x="558800" y="3114898"/>
                  </a:lnTo>
                  <a:lnTo>
                    <a:pt x="558800" y="3115913"/>
                  </a:lnTo>
                  <a:lnTo>
                    <a:pt x="571500" y="3118622"/>
                  </a:lnTo>
                  <a:lnTo>
                    <a:pt x="571500" y="3130019"/>
                  </a:lnTo>
                  <a:lnTo>
                    <a:pt x="584200" y="3135728"/>
                  </a:lnTo>
                  <a:lnTo>
                    <a:pt x="584200" y="3147928"/>
                  </a:lnTo>
                  <a:lnTo>
                    <a:pt x="596900" y="3161439"/>
                  </a:lnTo>
                  <a:lnTo>
                    <a:pt x="596900" y="3175196"/>
                  </a:lnTo>
                  <a:lnTo>
                    <a:pt x="609600" y="3188945"/>
                  </a:lnTo>
                  <a:lnTo>
                    <a:pt x="609600" y="3207565"/>
                  </a:lnTo>
                  <a:lnTo>
                    <a:pt x="622300" y="3244856"/>
                  </a:lnTo>
                  <a:lnTo>
                    <a:pt x="622300" y="3263488"/>
                  </a:lnTo>
                  <a:lnTo>
                    <a:pt x="635000" y="3281997"/>
                  </a:lnTo>
                  <a:lnTo>
                    <a:pt x="635000" y="3346788"/>
                  </a:lnTo>
                  <a:lnTo>
                    <a:pt x="647700" y="3350151"/>
                  </a:lnTo>
                  <a:lnTo>
                    <a:pt x="660400" y="3346766"/>
                  </a:lnTo>
                  <a:lnTo>
                    <a:pt x="660400" y="3293536"/>
                  </a:lnTo>
                  <a:lnTo>
                    <a:pt x="673100" y="3274287"/>
                  </a:lnTo>
                  <a:lnTo>
                    <a:pt x="673100" y="3226592"/>
                  </a:lnTo>
                  <a:lnTo>
                    <a:pt x="685800" y="3207793"/>
                  </a:lnTo>
                  <a:lnTo>
                    <a:pt x="685800" y="3188945"/>
                  </a:lnTo>
                  <a:lnTo>
                    <a:pt x="698500" y="3175503"/>
                  </a:lnTo>
                  <a:lnTo>
                    <a:pt x="698500" y="3162015"/>
                  </a:lnTo>
                  <a:lnTo>
                    <a:pt x="711200" y="3148772"/>
                  </a:lnTo>
                  <a:lnTo>
                    <a:pt x="711200" y="3132038"/>
                  </a:lnTo>
                  <a:lnTo>
                    <a:pt x="723900" y="3126616"/>
                  </a:lnTo>
                  <a:lnTo>
                    <a:pt x="723900" y="3120713"/>
                  </a:lnTo>
                  <a:lnTo>
                    <a:pt x="736600" y="3115236"/>
                  </a:lnTo>
                  <a:lnTo>
                    <a:pt x="736600" y="3104316"/>
                  </a:lnTo>
                  <a:lnTo>
                    <a:pt x="749300" y="3099117"/>
                  </a:lnTo>
                  <a:lnTo>
                    <a:pt x="749300" y="3093954"/>
                  </a:lnTo>
                  <a:lnTo>
                    <a:pt x="762000" y="3079769"/>
                  </a:lnTo>
                  <a:lnTo>
                    <a:pt x="787400" y="3066813"/>
                  </a:lnTo>
                  <a:lnTo>
                    <a:pt x="812800" y="3055410"/>
                  </a:lnTo>
                  <a:lnTo>
                    <a:pt x="825500" y="3045883"/>
                  </a:lnTo>
                  <a:lnTo>
                    <a:pt x="825500" y="3045251"/>
                  </a:lnTo>
                  <a:lnTo>
                    <a:pt x="850900" y="3039093"/>
                  </a:lnTo>
                  <a:lnTo>
                    <a:pt x="863600" y="3033781"/>
                  </a:lnTo>
                  <a:lnTo>
                    <a:pt x="889000" y="3029256"/>
                  </a:lnTo>
                  <a:lnTo>
                    <a:pt x="901700" y="3025459"/>
                  </a:lnTo>
                  <a:lnTo>
                    <a:pt x="927100" y="3021929"/>
                  </a:lnTo>
                  <a:lnTo>
                    <a:pt x="939800" y="3019075"/>
                  </a:lnTo>
                  <a:lnTo>
                    <a:pt x="965200" y="3016665"/>
                  </a:lnTo>
                  <a:lnTo>
                    <a:pt x="977900" y="3014468"/>
                  </a:lnTo>
                  <a:lnTo>
                    <a:pt x="990600" y="3015213"/>
                  </a:lnTo>
                  <a:lnTo>
                    <a:pt x="990600" y="4897196"/>
                  </a:lnTo>
                  <a:lnTo>
                    <a:pt x="965200" y="4939888"/>
                  </a:lnTo>
                  <a:lnTo>
                    <a:pt x="939800" y="4981692"/>
                  </a:lnTo>
                  <a:lnTo>
                    <a:pt x="901700" y="5023039"/>
                  </a:lnTo>
                  <a:lnTo>
                    <a:pt x="850900" y="5105097"/>
                  </a:lnTo>
                  <a:lnTo>
                    <a:pt x="812800" y="5145077"/>
                  </a:lnTo>
                  <a:lnTo>
                    <a:pt x="774700" y="5184040"/>
                  </a:lnTo>
                  <a:lnTo>
                    <a:pt x="749300" y="5221730"/>
                  </a:lnTo>
                  <a:lnTo>
                    <a:pt x="711200" y="5258573"/>
                  </a:lnTo>
                  <a:lnTo>
                    <a:pt x="673100" y="5295018"/>
                  </a:lnTo>
                  <a:lnTo>
                    <a:pt x="635000" y="5330941"/>
                  </a:lnTo>
                  <a:lnTo>
                    <a:pt x="609600" y="5366219"/>
                  </a:lnTo>
                  <a:lnTo>
                    <a:pt x="571500" y="5400730"/>
                  </a:lnTo>
                  <a:lnTo>
                    <a:pt x="533400" y="5434349"/>
                  </a:lnTo>
                  <a:lnTo>
                    <a:pt x="495300" y="5466953"/>
                  </a:lnTo>
                  <a:lnTo>
                    <a:pt x="444500" y="5498420"/>
                  </a:lnTo>
                  <a:lnTo>
                    <a:pt x="406400" y="5529021"/>
                  </a:lnTo>
                  <a:lnTo>
                    <a:pt x="368300" y="5559099"/>
                  </a:lnTo>
                  <a:lnTo>
                    <a:pt x="342900" y="5578720"/>
                  </a:lnTo>
                  <a:close/>
                </a:path>
                <a:path w="1358900" h="6018530">
                  <a:moveTo>
                    <a:pt x="304800" y="5607640"/>
                  </a:moveTo>
                  <a:lnTo>
                    <a:pt x="304800" y="3014468"/>
                  </a:lnTo>
                  <a:lnTo>
                    <a:pt x="317500" y="3015664"/>
                  </a:lnTo>
                  <a:lnTo>
                    <a:pt x="330200" y="3016228"/>
                  </a:lnTo>
                  <a:lnTo>
                    <a:pt x="330200" y="3016793"/>
                  </a:lnTo>
                  <a:lnTo>
                    <a:pt x="342900" y="3017199"/>
                  </a:lnTo>
                  <a:lnTo>
                    <a:pt x="355600" y="3018553"/>
                  </a:lnTo>
                  <a:lnTo>
                    <a:pt x="342900" y="3017830"/>
                  </a:lnTo>
                  <a:lnTo>
                    <a:pt x="342900" y="5578720"/>
                  </a:lnTo>
                  <a:lnTo>
                    <a:pt x="330200" y="5588531"/>
                  </a:lnTo>
                  <a:lnTo>
                    <a:pt x="304800" y="5607640"/>
                  </a:lnTo>
                  <a:close/>
                </a:path>
              </a:pathLst>
            </a:custGeom>
            <a:solidFill>
              <a:srgbClr val="F0EDE9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04466" y="755863"/>
            <a:ext cx="10049510" cy="233045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6300"/>
              </a:lnSpc>
              <a:spcBef>
                <a:spcPts val="100"/>
              </a:spcBef>
            </a:pPr>
            <a:r>
              <a:rPr dirty="0" spc="1725">
                <a:latin typeface="Verdana"/>
                <a:cs typeface="Verdana"/>
              </a:rPr>
              <a:t>HOW </a:t>
            </a:r>
            <a:r>
              <a:rPr dirty="0" spc="1639">
                <a:latin typeface="Verdana"/>
                <a:cs typeface="Verdana"/>
              </a:rPr>
              <a:t>WE </a:t>
            </a:r>
            <a:r>
              <a:rPr dirty="0" spc="940">
                <a:latin typeface="Verdana"/>
                <a:cs typeface="Verdana"/>
              </a:rPr>
              <a:t>DELIVER </a:t>
            </a:r>
            <a:r>
              <a:rPr dirty="0" spc="-2275">
                <a:latin typeface="Verdana"/>
                <a:cs typeface="Verdana"/>
              </a:rPr>
              <a:t> </a:t>
            </a:r>
            <a:r>
              <a:rPr dirty="0" spc="1065">
                <a:latin typeface="Verdana"/>
                <a:cs typeface="Verdana"/>
              </a:rPr>
              <a:t>BUSINESS</a:t>
            </a:r>
            <a:r>
              <a:rPr dirty="0" spc="-385">
                <a:latin typeface="Verdana"/>
                <a:cs typeface="Verdana"/>
              </a:rPr>
              <a:t> </a:t>
            </a:r>
            <a:r>
              <a:rPr dirty="0" spc="1530">
                <a:latin typeface="Verdana"/>
                <a:cs typeface="Verdana"/>
              </a:rPr>
              <a:t>VALUE?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85420" rIns="0" bIns="0" rtlCol="0" vert="horz">
            <a:spAutoFit/>
          </a:bodyPr>
          <a:lstStyle/>
          <a:p>
            <a:pPr marL="1070610">
              <a:lnSpc>
                <a:spcPct val="100000"/>
              </a:lnSpc>
              <a:spcBef>
                <a:spcPts val="1460"/>
              </a:spcBef>
            </a:pPr>
            <a:r>
              <a:rPr dirty="0" spc="-65"/>
              <a:t>Vision</a:t>
            </a:r>
          </a:p>
          <a:p>
            <a:pPr marL="1164590" marR="470534">
              <a:lnSpc>
                <a:spcPct val="114599"/>
              </a:lnSpc>
              <a:spcBef>
                <a:spcPts val="300"/>
              </a:spcBef>
            </a:pPr>
            <a:r>
              <a:rPr dirty="0" sz="3000" spc="-20">
                <a:latin typeface="Trebuchet MS"/>
                <a:cs typeface="Trebuchet MS"/>
              </a:rPr>
              <a:t>To</a:t>
            </a:r>
            <a:r>
              <a:rPr dirty="0" sz="3000" spc="-125">
                <a:latin typeface="Trebuchet MS"/>
                <a:cs typeface="Trebuchet MS"/>
              </a:rPr>
              <a:t> </a:t>
            </a:r>
            <a:r>
              <a:rPr dirty="0" sz="3000" spc="5">
                <a:latin typeface="Trebuchet MS"/>
                <a:cs typeface="Trebuchet MS"/>
              </a:rPr>
              <a:t>provide</a:t>
            </a:r>
            <a:r>
              <a:rPr dirty="0" sz="3000" spc="-120">
                <a:latin typeface="Trebuchet MS"/>
                <a:cs typeface="Trebuchet MS"/>
              </a:rPr>
              <a:t> </a:t>
            </a:r>
            <a:r>
              <a:rPr dirty="0" sz="3000" spc="30">
                <a:latin typeface="Trebuchet MS"/>
                <a:cs typeface="Trebuchet MS"/>
              </a:rPr>
              <a:t>baked</a:t>
            </a:r>
            <a:r>
              <a:rPr dirty="0" sz="3000" spc="-120">
                <a:latin typeface="Trebuchet MS"/>
                <a:cs typeface="Trebuchet MS"/>
              </a:rPr>
              <a:t> </a:t>
            </a:r>
            <a:r>
              <a:rPr dirty="0" sz="3000" spc="120">
                <a:latin typeface="Trebuchet MS"/>
                <a:cs typeface="Trebuchet MS"/>
              </a:rPr>
              <a:t>goods</a:t>
            </a:r>
            <a:r>
              <a:rPr dirty="0" sz="3000" spc="-120">
                <a:latin typeface="Trebuchet MS"/>
                <a:cs typeface="Trebuchet MS"/>
              </a:rPr>
              <a:t> </a:t>
            </a:r>
            <a:r>
              <a:rPr dirty="0" sz="3000" spc="-40">
                <a:latin typeface="Trebuchet MS"/>
                <a:cs typeface="Trebuchet MS"/>
              </a:rPr>
              <a:t>of</a:t>
            </a:r>
            <a:r>
              <a:rPr dirty="0" sz="3000" spc="-125">
                <a:latin typeface="Trebuchet MS"/>
                <a:cs typeface="Trebuchet MS"/>
              </a:rPr>
              <a:t> </a:t>
            </a:r>
            <a:r>
              <a:rPr dirty="0" sz="3000" spc="-30">
                <a:latin typeface="Trebuchet MS"/>
                <a:cs typeface="Trebuchet MS"/>
              </a:rPr>
              <a:t>exceptional</a:t>
            </a:r>
            <a:r>
              <a:rPr dirty="0" sz="3000" spc="-120">
                <a:latin typeface="Trebuchet MS"/>
                <a:cs typeface="Trebuchet MS"/>
              </a:rPr>
              <a:t> </a:t>
            </a:r>
            <a:r>
              <a:rPr dirty="0" sz="3000" spc="-70">
                <a:latin typeface="Trebuchet MS"/>
                <a:cs typeface="Trebuchet MS"/>
              </a:rPr>
              <a:t>quality</a:t>
            </a:r>
            <a:r>
              <a:rPr dirty="0" sz="3000" spc="-120">
                <a:latin typeface="Trebuchet MS"/>
                <a:cs typeface="Trebuchet MS"/>
              </a:rPr>
              <a:t> </a:t>
            </a:r>
            <a:r>
              <a:rPr dirty="0" sz="3000" spc="-25">
                <a:latin typeface="Trebuchet MS"/>
                <a:cs typeface="Trebuchet MS"/>
              </a:rPr>
              <a:t>to</a:t>
            </a:r>
            <a:r>
              <a:rPr dirty="0" sz="3000" spc="-120">
                <a:latin typeface="Trebuchet MS"/>
                <a:cs typeface="Trebuchet MS"/>
              </a:rPr>
              <a:t> </a:t>
            </a:r>
            <a:r>
              <a:rPr dirty="0" sz="3000" spc="-45">
                <a:latin typeface="Trebuchet MS"/>
                <a:cs typeface="Trebuchet MS"/>
              </a:rPr>
              <a:t>every</a:t>
            </a:r>
            <a:r>
              <a:rPr dirty="0" sz="3000" spc="-125">
                <a:latin typeface="Trebuchet MS"/>
                <a:cs typeface="Trebuchet MS"/>
              </a:rPr>
              <a:t> </a:t>
            </a:r>
            <a:r>
              <a:rPr dirty="0" sz="3000" spc="75">
                <a:latin typeface="Trebuchet MS"/>
                <a:cs typeface="Trebuchet MS"/>
              </a:rPr>
              <a:t>household</a:t>
            </a:r>
            <a:r>
              <a:rPr dirty="0" sz="3000" spc="-120">
                <a:latin typeface="Trebuchet MS"/>
                <a:cs typeface="Trebuchet MS"/>
              </a:rPr>
              <a:t> </a:t>
            </a:r>
            <a:r>
              <a:rPr dirty="0" sz="3000" spc="-95">
                <a:latin typeface="Trebuchet MS"/>
                <a:cs typeface="Trebuchet MS"/>
              </a:rPr>
              <a:t>at</a:t>
            </a:r>
            <a:r>
              <a:rPr dirty="0" sz="3000" spc="-120">
                <a:latin typeface="Trebuchet MS"/>
                <a:cs typeface="Trebuchet MS"/>
              </a:rPr>
              <a:t> </a:t>
            </a:r>
            <a:r>
              <a:rPr dirty="0" sz="3000" spc="5">
                <a:latin typeface="Trebuchet MS"/>
                <a:cs typeface="Trebuchet MS"/>
              </a:rPr>
              <a:t>a</a:t>
            </a:r>
            <a:r>
              <a:rPr dirty="0" sz="3000" spc="-120">
                <a:latin typeface="Trebuchet MS"/>
                <a:cs typeface="Trebuchet MS"/>
              </a:rPr>
              <a:t> </a:t>
            </a:r>
            <a:r>
              <a:rPr dirty="0" sz="3000" spc="-45">
                <a:latin typeface="Trebuchet MS"/>
                <a:cs typeface="Trebuchet MS"/>
              </a:rPr>
              <a:t>right</a:t>
            </a:r>
            <a:r>
              <a:rPr dirty="0" sz="3000" spc="-120">
                <a:latin typeface="Trebuchet MS"/>
                <a:cs typeface="Trebuchet MS"/>
              </a:rPr>
              <a:t> </a:t>
            </a:r>
            <a:r>
              <a:rPr dirty="0" sz="3000" spc="75">
                <a:latin typeface="Trebuchet MS"/>
                <a:cs typeface="Trebuchet MS"/>
              </a:rPr>
              <a:t>and</a:t>
            </a:r>
            <a:r>
              <a:rPr dirty="0" sz="3000" spc="-125">
                <a:latin typeface="Trebuchet MS"/>
                <a:cs typeface="Trebuchet MS"/>
              </a:rPr>
              <a:t> </a:t>
            </a:r>
            <a:r>
              <a:rPr dirty="0" sz="3000" spc="-110">
                <a:latin typeface="Trebuchet MS"/>
                <a:cs typeface="Trebuchet MS"/>
              </a:rPr>
              <a:t>legit </a:t>
            </a:r>
            <a:r>
              <a:rPr dirty="0" sz="3000" spc="-885">
                <a:latin typeface="Trebuchet MS"/>
                <a:cs typeface="Trebuchet MS"/>
              </a:rPr>
              <a:t> </a:t>
            </a:r>
            <a:r>
              <a:rPr dirty="0" sz="3000" spc="-95">
                <a:latin typeface="Trebuchet MS"/>
                <a:cs typeface="Trebuchet MS"/>
              </a:rPr>
              <a:t>price.</a:t>
            </a:r>
            <a:endParaRPr sz="3000">
              <a:latin typeface="Trebuchet MS"/>
              <a:cs typeface="Trebuchet MS"/>
            </a:endParaRPr>
          </a:p>
          <a:p>
            <a:pPr marL="1152525">
              <a:lnSpc>
                <a:spcPct val="100000"/>
              </a:lnSpc>
              <a:spcBef>
                <a:spcPts val="1435"/>
              </a:spcBef>
            </a:pPr>
            <a:r>
              <a:rPr dirty="0" spc="-25"/>
              <a:t>Mission</a:t>
            </a:r>
          </a:p>
          <a:p>
            <a:pPr marL="1152525">
              <a:lnSpc>
                <a:spcPct val="100000"/>
              </a:lnSpc>
              <a:spcBef>
                <a:spcPts val="2480"/>
              </a:spcBef>
            </a:pPr>
            <a:r>
              <a:rPr dirty="0" sz="3000" spc="-25">
                <a:latin typeface="Trebuchet MS"/>
                <a:cs typeface="Trebuchet MS"/>
              </a:rPr>
              <a:t>Create</a:t>
            </a:r>
            <a:r>
              <a:rPr dirty="0" sz="3000" spc="-125">
                <a:latin typeface="Trebuchet MS"/>
                <a:cs typeface="Trebuchet MS"/>
              </a:rPr>
              <a:t> </a:t>
            </a:r>
            <a:r>
              <a:rPr dirty="0" sz="3000" spc="5">
                <a:latin typeface="Trebuchet MS"/>
                <a:cs typeface="Trebuchet MS"/>
              </a:rPr>
              <a:t>a</a:t>
            </a:r>
            <a:r>
              <a:rPr dirty="0" sz="3000" spc="-125">
                <a:latin typeface="Trebuchet MS"/>
                <a:cs typeface="Trebuchet MS"/>
              </a:rPr>
              <a:t> </a:t>
            </a:r>
            <a:r>
              <a:rPr dirty="0" sz="3000" spc="-15">
                <a:latin typeface="Trebuchet MS"/>
                <a:cs typeface="Trebuchet MS"/>
              </a:rPr>
              <a:t>bakery</a:t>
            </a:r>
            <a:r>
              <a:rPr dirty="0" sz="3000" spc="-125">
                <a:latin typeface="Trebuchet MS"/>
                <a:cs typeface="Trebuchet MS"/>
              </a:rPr>
              <a:t> </a:t>
            </a:r>
            <a:r>
              <a:rPr dirty="0" sz="3000" spc="-65">
                <a:latin typeface="Trebuchet MS"/>
                <a:cs typeface="Trebuchet MS"/>
              </a:rPr>
              <a:t>that</a:t>
            </a:r>
            <a:r>
              <a:rPr dirty="0" sz="3000" spc="-125">
                <a:latin typeface="Trebuchet MS"/>
                <a:cs typeface="Trebuchet MS"/>
              </a:rPr>
              <a:t> </a:t>
            </a:r>
            <a:r>
              <a:rPr dirty="0" sz="3000" spc="50">
                <a:latin typeface="Trebuchet MS"/>
                <a:cs typeface="Trebuchet MS"/>
              </a:rPr>
              <a:t>makes</a:t>
            </a:r>
            <a:r>
              <a:rPr dirty="0" sz="3000" spc="-120">
                <a:latin typeface="Trebuchet MS"/>
                <a:cs typeface="Trebuchet MS"/>
              </a:rPr>
              <a:t> </a:t>
            </a:r>
            <a:r>
              <a:rPr dirty="0" sz="3000" spc="-25">
                <a:latin typeface="Trebuchet MS"/>
                <a:cs typeface="Trebuchet MS"/>
              </a:rPr>
              <a:t>the</a:t>
            </a:r>
            <a:r>
              <a:rPr dirty="0" sz="3000" spc="-125">
                <a:latin typeface="Trebuchet MS"/>
                <a:cs typeface="Trebuchet MS"/>
              </a:rPr>
              <a:t> </a:t>
            </a:r>
            <a:r>
              <a:rPr dirty="0" sz="3000" spc="20">
                <a:latin typeface="Trebuchet MS"/>
                <a:cs typeface="Trebuchet MS"/>
              </a:rPr>
              <a:t>best</a:t>
            </a:r>
            <a:r>
              <a:rPr dirty="0" sz="3000" spc="-125">
                <a:latin typeface="Trebuchet MS"/>
                <a:cs typeface="Trebuchet MS"/>
              </a:rPr>
              <a:t> </a:t>
            </a:r>
            <a:r>
              <a:rPr dirty="0" sz="3000" spc="-70">
                <a:latin typeface="Trebuchet MS"/>
                <a:cs typeface="Trebuchet MS"/>
              </a:rPr>
              <a:t>quality</a:t>
            </a:r>
            <a:r>
              <a:rPr dirty="0" sz="3000" spc="-125">
                <a:latin typeface="Trebuchet MS"/>
                <a:cs typeface="Trebuchet MS"/>
              </a:rPr>
              <a:t> </a:t>
            </a:r>
            <a:r>
              <a:rPr dirty="0" sz="3000" spc="30">
                <a:latin typeface="Trebuchet MS"/>
                <a:cs typeface="Trebuchet MS"/>
              </a:rPr>
              <a:t>baked</a:t>
            </a:r>
            <a:r>
              <a:rPr dirty="0" sz="3000" spc="-120">
                <a:latin typeface="Trebuchet MS"/>
                <a:cs typeface="Trebuchet MS"/>
              </a:rPr>
              <a:t> </a:t>
            </a:r>
            <a:r>
              <a:rPr dirty="0" sz="3000" spc="120">
                <a:latin typeface="Trebuchet MS"/>
                <a:cs typeface="Trebuchet MS"/>
              </a:rPr>
              <a:t>goods</a:t>
            </a:r>
            <a:r>
              <a:rPr dirty="0" sz="3000" spc="-125">
                <a:latin typeface="Trebuchet MS"/>
                <a:cs typeface="Trebuchet MS"/>
              </a:rPr>
              <a:t> </a:t>
            </a:r>
            <a:r>
              <a:rPr dirty="0" sz="3000" spc="-15">
                <a:latin typeface="Trebuchet MS"/>
                <a:cs typeface="Trebuchet MS"/>
              </a:rPr>
              <a:t>on-site</a:t>
            </a:r>
            <a:r>
              <a:rPr dirty="0" sz="3000" spc="-125">
                <a:latin typeface="Trebuchet MS"/>
                <a:cs typeface="Trebuchet MS"/>
              </a:rPr>
              <a:t> </a:t>
            </a:r>
            <a:r>
              <a:rPr dirty="0" sz="3000" spc="15">
                <a:latin typeface="Trebuchet MS"/>
                <a:cs typeface="Trebuchet MS"/>
              </a:rPr>
              <a:t>from</a:t>
            </a:r>
            <a:r>
              <a:rPr dirty="0" sz="3000" spc="-125">
                <a:latin typeface="Trebuchet MS"/>
                <a:cs typeface="Trebuchet MS"/>
              </a:rPr>
              <a:t> </a:t>
            </a:r>
            <a:r>
              <a:rPr dirty="0" sz="3000" spc="-65">
                <a:latin typeface="Trebuchet MS"/>
                <a:cs typeface="Trebuchet MS"/>
              </a:rPr>
              <a:t>scratch,</a:t>
            </a:r>
            <a:endParaRPr sz="3000">
              <a:latin typeface="Trebuchet MS"/>
              <a:cs typeface="Trebuchet MS"/>
            </a:endParaRPr>
          </a:p>
          <a:p>
            <a:pPr marL="1152525" marR="5080">
              <a:lnSpc>
                <a:spcPct val="114599"/>
              </a:lnSpc>
            </a:pPr>
            <a:r>
              <a:rPr dirty="0" sz="3000" spc="15">
                <a:latin typeface="Trebuchet MS"/>
                <a:cs typeface="Trebuchet MS"/>
              </a:rPr>
              <a:t>fresh</a:t>
            </a:r>
            <a:r>
              <a:rPr dirty="0" sz="3000" spc="-125">
                <a:latin typeface="Trebuchet MS"/>
                <a:cs typeface="Trebuchet MS"/>
              </a:rPr>
              <a:t> </a:t>
            </a:r>
            <a:r>
              <a:rPr dirty="0" sz="3000" spc="-80">
                <a:latin typeface="Trebuchet MS"/>
                <a:cs typeface="Trebuchet MS"/>
              </a:rPr>
              <a:t>daily</a:t>
            </a:r>
            <a:r>
              <a:rPr dirty="0" sz="3000" spc="-120">
                <a:latin typeface="Trebuchet MS"/>
                <a:cs typeface="Trebuchet MS"/>
              </a:rPr>
              <a:t> </a:t>
            </a:r>
            <a:r>
              <a:rPr dirty="0" sz="3000" spc="-85">
                <a:latin typeface="Trebuchet MS"/>
                <a:cs typeface="Trebuchet MS"/>
              </a:rPr>
              <a:t>with</a:t>
            </a:r>
            <a:r>
              <a:rPr dirty="0" sz="3000" spc="-120">
                <a:latin typeface="Trebuchet MS"/>
                <a:cs typeface="Trebuchet MS"/>
              </a:rPr>
              <a:t> </a:t>
            </a:r>
            <a:r>
              <a:rPr dirty="0" sz="3000" spc="5">
                <a:latin typeface="Trebuchet MS"/>
                <a:cs typeface="Trebuchet MS"/>
              </a:rPr>
              <a:t>a</a:t>
            </a:r>
            <a:r>
              <a:rPr dirty="0" sz="3000" spc="-125">
                <a:latin typeface="Trebuchet MS"/>
                <a:cs typeface="Trebuchet MS"/>
              </a:rPr>
              <a:t> </a:t>
            </a:r>
            <a:r>
              <a:rPr dirty="0" sz="3000" spc="15">
                <a:latin typeface="Trebuchet MS"/>
                <a:cs typeface="Trebuchet MS"/>
              </a:rPr>
              <a:t>warm</a:t>
            </a:r>
            <a:r>
              <a:rPr dirty="0" sz="3000" spc="-120">
                <a:latin typeface="Trebuchet MS"/>
                <a:cs typeface="Trebuchet MS"/>
              </a:rPr>
              <a:t> </a:t>
            </a:r>
            <a:r>
              <a:rPr dirty="0" sz="3000" spc="45">
                <a:latin typeface="Trebuchet MS"/>
                <a:cs typeface="Trebuchet MS"/>
              </a:rPr>
              <a:t>atmosphere</a:t>
            </a:r>
            <a:r>
              <a:rPr dirty="0" sz="3000" spc="-125">
                <a:latin typeface="Trebuchet MS"/>
                <a:cs typeface="Trebuchet MS"/>
              </a:rPr>
              <a:t> </a:t>
            </a:r>
            <a:r>
              <a:rPr dirty="0" sz="3000" spc="-30">
                <a:latin typeface="Trebuchet MS"/>
                <a:cs typeface="Trebuchet MS"/>
              </a:rPr>
              <a:t>for</a:t>
            </a:r>
            <a:r>
              <a:rPr dirty="0" sz="3000" spc="-120">
                <a:latin typeface="Trebuchet MS"/>
                <a:cs typeface="Trebuchet MS"/>
              </a:rPr>
              <a:t> </a:t>
            </a:r>
            <a:r>
              <a:rPr dirty="0" sz="3000" spc="85">
                <a:latin typeface="Trebuchet MS"/>
                <a:cs typeface="Trebuchet MS"/>
              </a:rPr>
              <a:t>our</a:t>
            </a:r>
            <a:r>
              <a:rPr dirty="0" sz="3000" spc="-120">
                <a:latin typeface="Trebuchet MS"/>
                <a:cs typeface="Trebuchet MS"/>
              </a:rPr>
              <a:t> </a:t>
            </a:r>
            <a:r>
              <a:rPr dirty="0" sz="3000" spc="-55">
                <a:latin typeface="Trebuchet MS"/>
                <a:cs typeface="Trebuchet MS"/>
              </a:rPr>
              <a:t>clients</a:t>
            </a:r>
            <a:r>
              <a:rPr dirty="0" sz="3000" spc="-125">
                <a:latin typeface="Trebuchet MS"/>
                <a:cs typeface="Trebuchet MS"/>
              </a:rPr>
              <a:t> </a:t>
            </a:r>
            <a:r>
              <a:rPr dirty="0" sz="3000" spc="75">
                <a:latin typeface="Trebuchet MS"/>
                <a:cs typeface="Trebuchet MS"/>
              </a:rPr>
              <a:t>and</a:t>
            </a:r>
            <a:r>
              <a:rPr dirty="0" sz="3000" spc="-120">
                <a:latin typeface="Trebuchet MS"/>
                <a:cs typeface="Trebuchet MS"/>
              </a:rPr>
              <a:t> </a:t>
            </a:r>
            <a:r>
              <a:rPr dirty="0" sz="3000">
                <a:latin typeface="Trebuchet MS"/>
                <a:cs typeface="Trebuchet MS"/>
              </a:rPr>
              <a:t>customers,</a:t>
            </a:r>
            <a:r>
              <a:rPr dirty="0" sz="3000" spc="-120">
                <a:latin typeface="Trebuchet MS"/>
                <a:cs typeface="Trebuchet MS"/>
              </a:rPr>
              <a:t> </a:t>
            </a:r>
            <a:r>
              <a:rPr dirty="0" sz="3000" spc="5">
                <a:latin typeface="Trebuchet MS"/>
                <a:cs typeface="Trebuchet MS"/>
              </a:rPr>
              <a:t>even</a:t>
            </a:r>
            <a:r>
              <a:rPr dirty="0" sz="3000" spc="-125">
                <a:latin typeface="Trebuchet MS"/>
                <a:cs typeface="Trebuchet MS"/>
              </a:rPr>
              <a:t> </a:t>
            </a:r>
            <a:r>
              <a:rPr dirty="0" sz="3000" spc="85">
                <a:latin typeface="Trebuchet MS"/>
                <a:cs typeface="Trebuchet MS"/>
              </a:rPr>
              <a:t>our</a:t>
            </a:r>
            <a:r>
              <a:rPr dirty="0" sz="3000" spc="-120">
                <a:latin typeface="Trebuchet MS"/>
                <a:cs typeface="Trebuchet MS"/>
              </a:rPr>
              <a:t> </a:t>
            </a:r>
            <a:r>
              <a:rPr dirty="0" sz="3000" spc="25">
                <a:latin typeface="Trebuchet MS"/>
                <a:cs typeface="Trebuchet MS"/>
              </a:rPr>
              <a:t>employees </a:t>
            </a:r>
            <a:r>
              <a:rPr dirty="0" sz="3000" spc="-890">
                <a:latin typeface="Trebuchet MS"/>
                <a:cs typeface="Trebuchet MS"/>
              </a:rPr>
              <a:t> </a:t>
            </a:r>
            <a:r>
              <a:rPr dirty="0" sz="3000" spc="-25">
                <a:latin typeface="Trebuchet MS"/>
                <a:cs typeface="Trebuchet MS"/>
              </a:rPr>
              <a:t>to</a:t>
            </a:r>
            <a:r>
              <a:rPr dirty="0" sz="3000" spc="-135">
                <a:latin typeface="Trebuchet MS"/>
                <a:cs typeface="Trebuchet MS"/>
              </a:rPr>
              <a:t> </a:t>
            </a:r>
            <a:r>
              <a:rPr dirty="0" sz="3000" spc="-95">
                <a:latin typeface="Trebuchet MS"/>
                <a:cs typeface="Trebuchet MS"/>
              </a:rPr>
              <a:t>learn,</a:t>
            </a:r>
            <a:r>
              <a:rPr dirty="0" sz="3000" spc="-130">
                <a:latin typeface="Trebuchet MS"/>
                <a:cs typeface="Trebuchet MS"/>
              </a:rPr>
              <a:t> </a:t>
            </a:r>
            <a:r>
              <a:rPr dirty="0" sz="3000" spc="25">
                <a:latin typeface="Trebuchet MS"/>
                <a:cs typeface="Trebuchet MS"/>
              </a:rPr>
              <a:t>grow</a:t>
            </a:r>
            <a:r>
              <a:rPr dirty="0" sz="3000" spc="-130">
                <a:latin typeface="Trebuchet MS"/>
                <a:cs typeface="Trebuchet MS"/>
              </a:rPr>
              <a:t> </a:t>
            </a:r>
            <a:r>
              <a:rPr dirty="0" sz="3000" spc="75">
                <a:latin typeface="Trebuchet MS"/>
                <a:cs typeface="Trebuchet MS"/>
              </a:rPr>
              <a:t>and</a:t>
            </a:r>
            <a:r>
              <a:rPr dirty="0" sz="3000" spc="-130">
                <a:latin typeface="Trebuchet MS"/>
                <a:cs typeface="Trebuchet MS"/>
              </a:rPr>
              <a:t> </a:t>
            </a:r>
            <a:r>
              <a:rPr dirty="0" sz="3000" spc="-15">
                <a:latin typeface="Trebuchet MS"/>
                <a:cs typeface="Trebuchet MS"/>
              </a:rPr>
              <a:t>innovate</a:t>
            </a:r>
            <a:endParaRPr sz="30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998C7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8548390" y="63"/>
            <a:ext cx="9739630" cy="10287000"/>
          </a:xfrm>
          <a:custGeom>
            <a:avLst/>
            <a:gdLst/>
            <a:ahLst/>
            <a:cxnLst/>
            <a:rect l="l" t="t" r="r" b="b"/>
            <a:pathLst>
              <a:path w="9739630" h="10287000">
                <a:moveTo>
                  <a:pt x="0" y="0"/>
                </a:moveTo>
                <a:lnTo>
                  <a:pt x="9739608" y="0"/>
                </a:lnTo>
                <a:lnTo>
                  <a:pt x="9739608" y="10286878"/>
                </a:lnTo>
                <a:lnTo>
                  <a:pt x="0" y="10286878"/>
                </a:lnTo>
                <a:lnTo>
                  <a:pt x="0" y="0"/>
                </a:lnTo>
                <a:close/>
              </a:path>
            </a:pathLst>
          </a:custGeom>
          <a:solidFill>
            <a:srgbClr val="F0EDE9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8700" y="3778162"/>
            <a:ext cx="5895974" cy="6505574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7991729" y="0"/>
            <a:ext cx="280035" cy="10287635"/>
          </a:xfrm>
          <a:custGeom>
            <a:avLst/>
            <a:gdLst/>
            <a:ahLst/>
            <a:cxnLst/>
            <a:rect l="l" t="t" r="r" b="b"/>
            <a:pathLst>
              <a:path w="280034" h="10287635">
                <a:moveTo>
                  <a:pt x="279819" y="0"/>
                </a:moveTo>
                <a:lnTo>
                  <a:pt x="0" y="0"/>
                </a:lnTo>
                <a:lnTo>
                  <a:pt x="0" y="6350"/>
                </a:lnTo>
                <a:lnTo>
                  <a:pt x="0" y="19050"/>
                </a:lnTo>
                <a:lnTo>
                  <a:pt x="234340" y="19050"/>
                </a:lnTo>
                <a:lnTo>
                  <a:pt x="234340" y="10274922"/>
                </a:lnTo>
                <a:lnTo>
                  <a:pt x="0" y="10274922"/>
                </a:lnTo>
                <a:lnTo>
                  <a:pt x="0" y="10286352"/>
                </a:lnTo>
                <a:lnTo>
                  <a:pt x="0" y="10287622"/>
                </a:lnTo>
                <a:lnTo>
                  <a:pt x="277037" y="10287622"/>
                </a:lnTo>
                <a:lnTo>
                  <a:pt x="277037" y="10286352"/>
                </a:lnTo>
                <a:lnTo>
                  <a:pt x="276885" y="10286352"/>
                </a:lnTo>
                <a:lnTo>
                  <a:pt x="276885" y="10274922"/>
                </a:lnTo>
                <a:lnTo>
                  <a:pt x="276885" y="19050"/>
                </a:lnTo>
                <a:lnTo>
                  <a:pt x="276885" y="6350"/>
                </a:lnTo>
                <a:lnTo>
                  <a:pt x="279819" y="6350"/>
                </a:lnTo>
                <a:lnTo>
                  <a:pt x="279819" y="0"/>
                </a:lnTo>
                <a:close/>
              </a:path>
            </a:pathLst>
          </a:custGeom>
          <a:solidFill>
            <a:srgbClr val="F0EDE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8504860" y="1"/>
            <a:ext cx="39370" cy="10287000"/>
          </a:xfrm>
          <a:custGeom>
            <a:avLst/>
            <a:gdLst/>
            <a:ahLst/>
            <a:cxnLst/>
            <a:rect l="l" t="t" r="r" b="b"/>
            <a:pathLst>
              <a:path w="39370" h="10287000">
                <a:moveTo>
                  <a:pt x="39319" y="10286997"/>
                </a:moveTo>
                <a:lnTo>
                  <a:pt x="0" y="10286997"/>
                </a:lnTo>
                <a:lnTo>
                  <a:pt x="0" y="0"/>
                </a:lnTo>
                <a:lnTo>
                  <a:pt x="39319" y="0"/>
                </a:lnTo>
                <a:lnTo>
                  <a:pt x="39319" y="10286997"/>
                </a:lnTo>
                <a:close/>
              </a:path>
            </a:pathLst>
          </a:custGeom>
          <a:solidFill>
            <a:srgbClr val="F0EDE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038433" y="765718"/>
            <a:ext cx="5552440" cy="20828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6399"/>
              </a:lnSpc>
              <a:spcBef>
                <a:spcPts val="100"/>
              </a:spcBef>
            </a:pPr>
            <a:r>
              <a:rPr dirty="0" sz="5800" spc="890">
                <a:latin typeface="Verdana"/>
                <a:cs typeface="Verdana"/>
              </a:rPr>
              <a:t>M</a:t>
            </a:r>
            <a:r>
              <a:rPr dirty="0" sz="5800" spc="1115">
                <a:latin typeface="Verdana"/>
                <a:cs typeface="Verdana"/>
              </a:rPr>
              <a:t>A</a:t>
            </a:r>
            <a:r>
              <a:rPr dirty="0" sz="5800" spc="1180">
                <a:latin typeface="Verdana"/>
                <a:cs typeface="Verdana"/>
              </a:rPr>
              <a:t>R</a:t>
            </a:r>
            <a:r>
              <a:rPr dirty="0" sz="5800" spc="815">
                <a:latin typeface="Verdana"/>
                <a:cs typeface="Verdana"/>
              </a:rPr>
              <a:t>K</a:t>
            </a:r>
            <a:r>
              <a:rPr dirty="0" sz="5800" spc="1155">
                <a:latin typeface="Verdana"/>
                <a:cs typeface="Verdana"/>
              </a:rPr>
              <a:t>E</a:t>
            </a:r>
            <a:r>
              <a:rPr dirty="0" sz="5800" spc="1580">
                <a:latin typeface="Verdana"/>
                <a:cs typeface="Verdana"/>
              </a:rPr>
              <a:t>T</a:t>
            </a:r>
            <a:r>
              <a:rPr dirty="0" sz="5800" spc="-1055">
                <a:latin typeface="Verdana"/>
                <a:cs typeface="Verdana"/>
              </a:rPr>
              <a:t>I</a:t>
            </a:r>
            <a:r>
              <a:rPr dirty="0" sz="5800" spc="869">
                <a:latin typeface="Verdana"/>
                <a:cs typeface="Verdana"/>
              </a:rPr>
              <a:t>NG  </a:t>
            </a:r>
            <a:r>
              <a:rPr dirty="0" sz="5800" spc="1325">
                <a:latin typeface="Verdana"/>
                <a:cs typeface="Verdana"/>
              </a:rPr>
              <a:t>STRATEGY</a:t>
            </a:r>
            <a:endParaRPr sz="5800">
              <a:latin typeface="Verdana"/>
              <a:cs typeface="Verdan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132614" y="1840891"/>
            <a:ext cx="7139940" cy="2043430"/>
          </a:xfrm>
          <a:prstGeom prst="rect">
            <a:avLst/>
          </a:prstGeom>
        </p:spPr>
        <p:txBody>
          <a:bodyPr wrap="square" lIns="0" tIns="312420" rIns="0" bIns="0" rtlCol="0" vert="horz">
            <a:spAutoFit/>
          </a:bodyPr>
          <a:lstStyle/>
          <a:p>
            <a:pPr marL="2968625">
              <a:lnSpc>
                <a:spcPct val="100000"/>
              </a:lnSpc>
              <a:spcBef>
                <a:spcPts val="2460"/>
              </a:spcBef>
            </a:pPr>
            <a:r>
              <a:rPr dirty="0" sz="3800" spc="75">
                <a:solidFill>
                  <a:srgbClr val="998C7B"/>
                </a:solidFill>
                <a:latin typeface="Lucida Sans Unicode"/>
                <a:cs typeface="Lucida Sans Unicode"/>
              </a:rPr>
              <a:t>Loyalty</a:t>
            </a:r>
            <a:r>
              <a:rPr dirty="0" sz="3800" spc="-165">
                <a:solidFill>
                  <a:srgbClr val="998C7B"/>
                </a:solidFill>
                <a:latin typeface="Lucida Sans Unicode"/>
                <a:cs typeface="Lucida Sans Unicode"/>
              </a:rPr>
              <a:t> </a:t>
            </a:r>
            <a:r>
              <a:rPr dirty="0" sz="3800" spc="70">
                <a:solidFill>
                  <a:srgbClr val="998C7B"/>
                </a:solidFill>
                <a:latin typeface="Lucida Sans Unicode"/>
                <a:cs typeface="Lucida Sans Unicode"/>
              </a:rPr>
              <a:t>Programs</a:t>
            </a:r>
            <a:endParaRPr sz="3800">
              <a:latin typeface="Lucida Sans Unicode"/>
              <a:cs typeface="Lucida Sans Unicode"/>
            </a:endParaRPr>
          </a:p>
          <a:p>
            <a:pPr algn="r" marR="5080">
              <a:lnSpc>
                <a:spcPct val="100000"/>
              </a:lnSpc>
              <a:spcBef>
                <a:spcPts val="1705"/>
              </a:spcBef>
            </a:pPr>
            <a:r>
              <a:rPr dirty="0" sz="2800" spc="-25">
                <a:solidFill>
                  <a:srgbClr val="6A6153"/>
                </a:solidFill>
                <a:latin typeface="Trebuchet MS"/>
                <a:cs typeface="Trebuchet MS"/>
              </a:rPr>
              <a:t>Special</a:t>
            </a:r>
            <a:r>
              <a:rPr dirty="0" sz="2800" spc="-125">
                <a:solidFill>
                  <a:srgbClr val="6A6153"/>
                </a:solidFill>
                <a:latin typeface="Trebuchet MS"/>
                <a:cs typeface="Trebuchet MS"/>
              </a:rPr>
              <a:t> </a:t>
            </a:r>
            <a:r>
              <a:rPr dirty="0" sz="2800" spc="70">
                <a:solidFill>
                  <a:srgbClr val="6A6153"/>
                </a:solidFill>
                <a:latin typeface="Trebuchet MS"/>
                <a:cs typeface="Trebuchet MS"/>
              </a:rPr>
              <a:t>programs</a:t>
            </a:r>
            <a:r>
              <a:rPr dirty="0" sz="2800" spc="-125">
                <a:solidFill>
                  <a:srgbClr val="6A6153"/>
                </a:solidFill>
                <a:latin typeface="Trebuchet MS"/>
                <a:cs typeface="Trebuchet MS"/>
              </a:rPr>
              <a:t> </a:t>
            </a:r>
            <a:r>
              <a:rPr dirty="0" sz="2800" spc="-25">
                <a:solidFill>
                  <a:srgbClr val="6A6153"/>
                </a:solidFill>
                <a:latin typeface="Trebuchet MS"/>
                <a:cs typeface="Trebuchet MS"/>
              </a:rPr>
              <a:t>for</a:t>
            </a:r>
            <a:r>
              <a:rPr dirty="0" sz="2800" spc="-125">
                <a:solidFill>
                  <a:srgbClr val="6A6153"/>
                </a:solidFill>
                <a:latin typeface="Trebuchet MS"/>
                <a:cs typeface="Trebuchet MS"/>
              </a:rPr>
              <a:t> </a:t>
            </a:r>
            <a:r>
              <a:rPr dirty="0" sz="2800" spc="-75">
                <a:solidFill>
                  <a:srgbClr val="6A6153"/>
                </a:solidFill>
                <a:latin typeface="Trebuchet MS"/>
                <a:cs typeface="Trebuchet MS"/>
              </a:rPr>
              <a:t>loyal</a:t>
            </a:r>
            <a:r>
              <a:rPr dirty="0" sz="2800" spc="-120">
                <a:solidFill>
                  <a:srgbClr val="6A6153"/>
                </a:solidFill>
                <a:latin typeface="Trebuchet MS"/>
                <a:cs typeface="Trebuchet MS"/>
              </a:rPr>
              <a:t> </a:t>
            </a:r>
            <a:r>
              <a:rPr dirty="0" sz="2800">
                <a:solidFill>
                  <a:srgbClr val="6A6153"/>
                </a:solidFill>
                <a:latin typeface="Trebuchet MS"/>
                <a:cs typeface="Trebuchet MS"/>
              </a:rPr>
              <a:t>customers,</a:t>
            </a:r>
            <a:r>
              <a:rPr dirty="0" sz="2800" spc="-125">
                <a:solidFill>
                  <a:srgbClr val="6A6153"/>
                </a:solidFill>
                <a:latin typeface="Trebuchet MS"/>
                <a:cs typeface="Trebuchet MS"/>
              </a:rPr>
              <a:t> </a:t>
            </a:r>
            <a:r>
              <a:rPr dirty="0" sz="2800" spc="15">
                <a:solidFill>
                  <a:srgbClr val="6A6153"/>
                </a:solidFill>
                <a:latin typeface="Trebuchet MS"/>
                <a:cs typeface="Trebuchet MS"/>
              </a:rPr>
              <a:t>can</a:t>
            </a:r>
            <a:r>
              <a:rPr dirty="0" sz="2800" spc="-125">
                <a:solidFill>
                  <a:srgbClr val="6A6153"/>
                </a:solidFill>
                <a:latin typeface="Trebuchet MS"/>
                <a:cs typeface="Trebuchet MS"/>
              </a:rPr>
              <a:t> </a:t>
            </a:r>
            <a:r>
              <a:rPr dirty="0" sz="2800" spc="50">
                <a:solidFill>
                  <a:srgbClr val="6A6153"/>
                </a:solidFill>
                <a:latin typeface="Trebuchet MS"/>
                <a:cs typeface="Trebuchet MS"/>
              </a:rPr>
              <a:t>be</a:t>
            </a:r>
            <a:endParaRPr sz="2800">
              <a:latin typeface="Trebuchet MS"/>
              <a:cs typeface="Trebuchet MS"/>
            </a:endParaRPr>
          </a:p>
          <a:p>
            <a:pPr algn="r" marR="5080">
              <a:lnSpc>
                <a:spcPct val="100000"/>
              </a:lnSpc>
              <a:spcBef>
                <a:spcPts val="540"/>
              </a:spcBef>
            </a:pPr>
            <a:r>
              <a:rPr dirty="0" sz="2800" spc="-10">
                <a:solidFill>
                  <a:srgbClr val="6A6153"/>
                </a:solidFill>
                <a:latin typeface="Trebuchet MS"/>
                <a:cs typeface="Trebuchet MS"/>
              </a:rPr>
              <a:t>discounts,</a:t>
            </a:r>
            <a:r>
              <a:rPr dirty="0" sz="2800" spc="-130">
                <a:solidFill>
                  <a:srgbClr val="6A6153"/>
                </a:solidFill>
                <a:latin typeface="Trebuchet MS"/>
                <a:cs typeface="Trebuchet MS"/>
              </a:rPr>
              <a:t> </a:t>
            </a:r>
            <a:r>
              <a:rPr dirty="0" sz="2800" spc="95">
                <a:solidFill>
                  <a:srgbClr val="6A6153"/>
                </a:solidFill>
                <a:latin typeface="Trebuchet MS"/>
                <a:cs typeface="Trebuchet MS"/>
              </a:rPr>
              <a:t>coupons</a:t>
            </a:r>
            <a:r>
              <a:rPr dirty="0" sz="2800" spc="-125">
                <a:solidFill>
                  <a:srgbClr val="6A6153"/>
                </a:solidFill>
                <a:latin typeface="Trebuchet MS"/>
                <a:cs typeface="Trebuchet MS"/>
              </a:rPr>
              <a:t> </a:t>
            </a:r>
            <a:r>
              <a:rPr dirty="0" sz="2800" spc="70">
                <a:solidFill>
                  <a:srgbClr val="6A6153"/>
                </a:solidFill>
                <a:latin typeface="Trebuchet MS"/>
                <a:cs typeface="Trebuchet MS"/>
              </a:rPr>
              <a:t>and</a:t>
            </a:r>
            <a:r>
              <a:rPr dirty="0" sz="2800" spc="-125">
                <a:solidFill>
                  <a:srgbClr val="6A6153"/>
                </a:solidFill>
                <a:latin typeface="Trebuchet MS"/>
                <a:cs typeface="Trebuchet MS"/>
              </a:rPr>
              <a:t> </a:t>
            </a:r>
            <a:r>
              <a:rPr dirty="0" sz="2800" spc="145">
                <a:solidFill>
                  <a:srgbClr val="6A6153"/>
                </a:solidFill>
                <a:latin typeface="Trebuchet MS"/>
                <a:cs typeface="Trebuchet MS"/>
              </a:rPr>
              <a:t>so</a:t>
            </a:r>
            <a:r>
              <a:rPr dirty="0" sz="2800" spc="-130">
                <a:solidFill>
                  <a:srgbClr val="6A6153"/>
                </a:solidFill>
                <a:latin typeface="Trebuchet MS"/>
                <a:cs typeface="Trebuchet MS"/>
              </a:rPr>
              <a:t> </a:t>
            </a:r>
            <a:r>
              <a:rPr dirty="0" sz="2800" spc="120">
                <a:solidFill>
                  <a:srgbClr val="6A6153"/>
                </a:solidFill>
                <a:latin typeface="Trebuchet MS"/>
                <a:cs typeface="Trebuchet MS"/>
              </a:rPr>
              <a:t>on</a:t>
            </a:r>
            <a:endParaRPr sz="280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056986" y="3936391"/>
            <a:ext cx="6215380" cy="4111625"/>
          </a:xfrm>
          <a:prstGeom prst="rect">
            <a:avLst/>
          </a:prstGeom>
        </p:spPr>
        <p:txBody>
          <a:bodyPr wrap="square" lIns="0" tIns="312420" rIns="0" bIns="0" rtlCol="0" vert="horz">
            <a:spAutoFit/>
          </a:bodyPr>
          <a:lstStyle/>
          <a:p>
            <a:pPr algn="r" marR="5080">
              <a:lnSpc>
                <a:spcPct val="100000"/>
              </a:lnSpc>
              <a:spcBef>
                <a:spcPts val="2460"/>
              </a:spcBef>
            </a:pPr>
            <a:r>
              <a:rPr dirty="0" sz="3800" spc="80">
                <a:solidFill>
                  <a:srgbClr val="998C7B"/>
                </a:solidFill>
                <a:latin typeface="Lucida Sans Unicode"/>
                <a:cs typeface="Lucida Sans Unicode"/>
              </a:rPr>
              <a:t>Social</a:t>
            </a:r>
            <a:r>
              <a:rPr dirty="0" sz="3800" spc="-120">
                <a:solidFill>
                  <a:srgbClr val="998C7B"/>
                </a:solidFill>
                <a:latin typeface="Lucida Sans Unicode"/>
                <a:cs typeface="Lucida Sans Unicode"/>
              </a:rPr>
              <a:t> </a:t>
            </a:r>
            <a:r>
              <a:rPr dirty="0" sz="3800" spc="110">
                <a:solidFill>
                  <a:srgbClr val="998C7B"/>
                </a:solidFill>
                <a:latin typeface="Lucida Sans Unicode"/>
                <a:cs typeface="Lucida Sans Unicode"/>
              </a:rPr>
              <a:t>Media</a:t>
            </a:r>
            <a:r>
              <a:rPr dirty="0" sz="3800" spc="-120">
                <a:solidFill>
                  <a:srgbClr val="998C7B"/>
                </a:solidFill>
                <a:latin typeface="Lucida Sans Unicode"/>
                <a:cs typeface="Lucida Sans Unicode"/>
              </a:rPr>
              <a:t> </a:t>
            </a:r>
            <a:r>
              <a:rPr dirty="0" sz="3800" spc="125">
                <a:solidFill>
                  <a:srgbClr val="998C7B"/>
                </a:solidFill>
                <a:latin typeface="Lucida Sans Unicode"/>
                <a:cs typeface="Lucida Sans Unicode"/>
              </a:rPr>
              <a:t>Marketing</a:t>
            </a:r>
            <a:endParaRPr sz="3800">
              <a:latin typeface="Lucida Sans Unicode"/>
              <a:cs typeface="Lucida Sans Unicode"/>
            </a:endParaRPr>
          </a:p>
          <a:p>
            <a:pPr algn="r" marR="97155">
              <a:lnSpc>
                <a:spcPct val="100000"/>
              </a:lnSpc>
              <a:spcBef>
                <a:spcPts val="1705"/>
              </a:spcBef>
            </a:pPr>
            <a:r>
              <a:rPr dirty="0" sz="2800" spc="15">
                <a:solidFill>
                  <a:srgbClr val="6A6153"/>
                </a:solidFill>
                <a:latin typeface="Trebuchet MS"/>
                <a:cs typeface="Trebuchet MS"/>
              </a:rPr>
              <a:t>Reach</a:t>
            </a:r>
            <a:r>
              <a:rPr dirty="0" sz="2800" spc="-130">
                <a:solidFill>
                  <a:srgbClr val="6A6153"/>
                </a:solidFill>
                <a:latin typeface="Trebuchet MS"/>
                <a:cs typeface="Trebuchet MS"/>
              </a:rPr>
              <a:t> </a:t>
            </a:r>
            <a:r>
              <a:rPr dirty="0" sz="2800" spc="30">
                <a:solidFill>
                  <a:srgbClr val="6A6153"/>
                </a:solidFill>
                <a:latin typeface="Trebuchet MS"/>
                <a:cs typeface="Trebuchet MS"/>
              </a:rPr>
              <a:t>your</a:t>
            </a:r>
            <a:r>
              <a:rPr dirty="0" sz="2800" spc="-125">
                <a:solidFill>
                  <a:srgbClr val="6A6153"/>
                </a:solidFill>
                <a:latin typeface="Trebuchet MS"/>
                <a:cs typeface="Trebuchet MS"/>
              </a:rPr>
              <a:t> </a:t>
            </a:r>
            <a:r>
              <a:rPr dirty="0" sz="2800" spc="50">
                <a:solidFill>
                  <a:srgbClr val="6A6153"/>
                </a:solidFill>
                <a:latin typeface="Trebuchet MS"/>
                <a:cs typeface="Trebuchet MS"/>
              </a:rPr>
              <a:t>customers</a:t>
            </a:r>
            <a:r>
              <a:rPr dirty="0" sz="2800" spc="-125">
                <a:solidFill>
                  <a:srgbClr val="6A6153"/>
                </a:solidFill>
                <a:latin typeface="Trebuchet MS"/>
                <a:cs typeface="Trebuchet MS"/>
              </a:rPr>
              <a:t> </a:t>
            </a:r>
            <a:r>
              <a:rPr dirty="0" sz="2800" spc="-5">
                <a:solidFill>
                  <a:srgbClr val="6A6153"/>
                </a:solidFill>
                <a:latin typeface="Trebuchet MS"/>
                <a:cs typeface="Trebuchet MS"/>
              </a:rPr>
              <a:t>online</a:t>
            </a:r>
            <a:r>
              <a:rPr dirty="0" sz="2800" spc="-125">
                <a:solidFill>
                  <a:srgbClr val="6A6153"/>
                </a:solidFill>
                <a:latin typeface="Trebuchet MS"/>
                <a:cs typeface="Trebuchet MS"/>
              </a:rPr>
              <a:t> </a:t>
            </a:r>
            <a:r>
              <a:rPr dirty="0" sz="2800" spc="45">
                <a:solidFill>
                  <a:srgbClr val="6A6153"/>
                </a:solidFill>
                <a:latin typeface="Trebuchet MS"/>
                <a:cs typeface="Trebuchet MS"/>
              </a:rPr>
              <a:t>through</a:t>
            </a:r>
            <a:endParaRPr sz="2800">
              <a:latin typeface="Trebuchet MS"/>
              <a:cs typeface="Trebuchet MS"/>
            </a:endParaRPr>
          </a:p>
          <a:p>
            <a:pPr algn="r" marR="5080">
              <a:lnSpc>
                <a:spcPct val="100000"/>
              </a:lnSpc>
              <a:spcBef>
                <a:spcPts val="540"/>
              </a:spcBef>
            </a:pPr>
            <a:r>
              <a:rPr dirty="0" sz="2800" spc="-25">
                <a:solidFill>
                  <a:srgbClr val="6A6153"/>
                </a:solidFill>
                <a:latin typeface="Trebuchet MS"/>
                <a:cs typeface="Trebuchet MS"/>
              </a:rPr>
              <a:t>the</a:t>
            </a:r>
            <a:r>
              <a:rPr dirty="0" sz="2800" spc="-150">
                <a:solidFill>
                  <a:srgbClr val="6A6153"/>
                </a:solidFill>
                <a:latin typeface="Trebuchet MS"/>
                <a:cs typeface="Trebuchet MS"/>
              </a:rPr>
              <a:t> </a:t>
            </a:r>
            <a:r>
              <a:rPr dirty="0" sz="2800" spc="-25">
                <a:solidFill>
                  <a:srgbClr val="6A6153"/>
                </a:solidFill>
                <a:latin typeface="Trebuchet MS"/>
                <a:cs typeface="Trebuchet MS"/>
              </a:rPr>
              <a:t>social</a:t>
            </a:r>
            <a:r>
              <a:rPr dirty="0" sz="2800" spc="-145">
                <a:solidFill>
                  <a:srgbClr val="6A6153"/>
                </a:solidFill>
                <a:latin typeface="Trebuchet MS"/>
                <a:cs typeface="Trebuchet MS"/>
              </a:rPr>
              <a:t> </a:t>
            </a:r>
            <a:r>
              <a:rPr dirty="0" sz="2800" spc="10">
                <a:solidFill>
                  <a:srgbClr val="6A6153"/>
                </a:solidFill>
                <a:latin typeface="Trebuchet MS"/>
                <a:cs typeface="Trebuchet MS"/>
              </a:rPr>
              <a:t>media</a:t>
            </a:r>
            <a:endParaRPr sz="2800">
              <a:latin typeface="Trebuchet MS"/>
              <a:cs typeface="Trebuchet MS"/>
            </a:endParaRPr>
          </a:p>
          <a:p>
            <a:pPr algn="r" marR="5080">
              <a:lnSpc>
                <a:spcPct val="100000"/>
              </a:lnSpc>
              <a:spcBef>
                <a:spcPts val="2765"/>
              </a:spcBef>
            </a:pPr>
            <a:r>
              <a:rPr dirty="0" sz="3800" spc="50">
                <a:solidFill>
                  <a:srgbClr val="998C7B"/>
                </a:solidFill>
                <a:latin typeface="Lucida Sans Unicode"/>
                <a:cs typeface="Lucida Sans Unicode"/>
              </a:rPr>
              <a:t>Efficiency</a:t>
            </a:r>
            <a:endParaRPr sz="3800">
              <a:latin typeface="Lucida Sans Unicode"/>
              <a:cs typeface="Lucida Sans Unicode"/>
            </a:endParaRPr>
          </a:p>
          <a:p>
            <a:pPr marL="781050" marR="5080" indent="-768985">
              <a:lnSpc>
                <a:spcPct val="116100"/>
              </a:lnSpc>
              <a:spcBef>
                <a:spcPts val="1160"/>
              </a:spcBef>
            </a:pPr>
            <a:r>
              <a:rPr dirty="0" sz="2800" spc="25">
                <a:solidFill>
                  <a:srgbClr val="6A6153"/>
                </a:solidFill>
                <a:latin typeface="Trebuchet MS"/>
                <a:cs typeface="Trebuchet MS"/>
              </a:rPr>
              <a:t>Improve </a:t>
            </a:r>
            <a:r>
              <a:rPr dirty="0" sz="2800" spc="5">
                <a:solidFill>
                  <a:srgbClr val="6A6153"/>
                </a:solidFill>
                <a:latin typeface="Trebuchet MS"/>
                <a:cs typeface="Trebuchet MS"/>
              </a:rPr>
              <a:t>employee </a:t>
            </a:r>
            <a:r>
              <a:rPr dirty="0" sz="2800" spc="-5">
                <a:solidFill>
                  <a:srgbClr val="6A6153"/>
                </a:solidFill>
                <a:latin typeface="Trebuchet MS"/>
                <a:cs typeface="Trebuchet MS"/>
              </a:rPr>
              <a:t>work </a:t>
            </a:r>
            <a:r>
              <a:rPr dirty="0" sz="2800" spc="-90">
                <a:solidFill>
                  <a:srgbClr val="6A6153"/>
                </a:solidFill>
                <a:latin typeface="Trebuchet MS"/>
                <a:cs typeface="Trebuchet MS"/>
              </a:rPr>
              <a:t>efficiency </a:t>
            </a:r>
            <a:r>
              <a:rPr dirty="0" sz="2800" spc="70">
                <a:solidFill>
                  <a:srgbClr val="6A6153"/>
                </a:solidFill>
                <a:latin typeface="Trebuchet MS"/>
                <a:cs typeface="Trebuchet MS"/>
              </a:rPr>
              <a:t>and </a:t>
            </a:r>
            <a:r>
              <a:rPr dirty="0" sz="2800" spc="-830">
                <a:solidFill>
                  <a:srgbClr val="6A6153"/>
                </a:solidFill>
                <a:latin typeface="Trebuchet MS"/>
                <a:cs typeface="Trebuchet MS"/>
              </a:rPr>
              <a:t> </a:t>
            </a:r>
            <a:r>
              <a:rPr dirty="0" sz="2800" spc="-50">
                <a:solidFill>
                  <a:srgbClr val="6A6153"/>
                </a:solidFill>
                <a:latin typeface="Trebuchet MS"/>
                <a:cs typeface="Trebuchet MS"/>
              </a:rPr>
              <a:t>services,</a:t>
            </a:r>
            <a:r>
              <a:rPr dirty="0" sz="2800" spc="-130">
                <a:solidFill>
                  <a:srgbClr val="6A6153"/>
                </a:solidFill>
                <a:latin typeface="Trebuchet MS"/>
                <a:cs typeface="Trebuchet MS"/>
              </a:rPr>
              <a:t> </a:t>
            </a:r>
            <a:r>
              <a:rPr dirty="0" sz="2800" spc="40">
                <a:solidFill>
                  <a:srgbClr val="6A6153"/>
                </a:solidFill>
                <a:latin typeface="Trebuchet MS"/>
                <a:cs typeface="Trebuchet MS"/>
              </a:rPr>
              <a:t>both</a:t>
            </a:r>
            <a:r>
              <a:rPr dirty="0" sz="2800" spc="-130">
                <a:solidFill>
                  <a:srgbClr val="6A6153"/>
                </a:solidFill>
                <a:latin typeface="Trebuchet MS"/>
                <a:cs typeface="Trebuchet MS"/>
              </a:rPr>
              <a:t> </a:t>
            </a:r>
            <a:r>
              <a:rPr dirty="0" sz="2800" spc="-30">
                <a:solidFill>
                  <a:srgbClr val="6A6153"/>
                </a:solidFill>
                <a:latin typeface="Trebuchet MS"/>
                <a:cs typeface="Trebuchet MS"/>
              </a:rPr>
              <a:t>in</a:t>
            </a:r>
            <a:r>
              <a:rPr dirty="0" sz="2800" spc="-130">
                <a:solidFill>
                  <a:srgbClr val="6A6153"/>
                </a:solidFill>
                <a:latin typeface="Trebuchet MS"/>
                <a:cs typeface="Trebuchet MS"/>
              </a:rPr>
              <a:t> </a:t>
            </a:r>
            <a:r>
              <a:rPr dirty="0" sz="2800" spc="45">
                <a:solidFill>
                  <a:srgbClr val="6A6153"/>
                </a:solidFill>
                <a:latin typeface="Trebuchet MS"/>
                <a:cs typeface="Trebuchet MS"/>
              </a:rPr>
              <a:t>stores</a:t>
            </a:r>
            <a:r>
              <a:rPr dirty="0" sz="2800" spc="-130">
                <a:solidFill>
                  <a:srgbClr val="6A6153"/>
                </a:solidFill>
                <a:latin typeface="Trebuchet MS"/>
                <a:cs typeface="Trebuchet MS"/>
              </a:rPr>
              <a:t> </a:t>
            </a:r>
            <a:r>
              <a:rPr dirty="0" sz="2800" spc="70">
                <a:solidFill>
                  <a:srgbClr val="6A6153"/>
                </a:solidFill>
                <a:latin typeface="Trebuchet MS"/>
                <a:cs typeface="Trebuchet MS"/>
              </a:rPr>
              <a:t>and</a:t>
            </a:r>
            <a:r>
              <a:rPr dirty="0" sz="2800" spc="-130">
                <a:solidFill>
                  <a:srgbClr val="6A6153"/>
                </a:solidFill>
                <a:latin typeface="Trebuchet MS"/>
                <a:cs typeface="Trebuchet MS"/>
              </a:rPr>
              <a:t> </a:t>
            </a:r>
            <a:r>
              <a:rPr dirty="0" sz="2800" spc="-5">
                <a:solidFill>
                  <a:srgbClr val="6A6153"/>
                </a:solidFill>
                <a:latin typeface="Trebuchet MS"/>
                <a:cs typeface="Trebuchet MS"/>
              </a:rPr>
              <a:t>online</a:t>
            </a:r>
            <a:endParaRPr sz="28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3375660"/>
          </a:xfrm>
          <a:custGeom>
            <a:avLst/>
            <a:gdLst/>
            <a:ahLst/>
            <a:cxnLst/>
            <a:rect l="l" t="t" r="r" b="b"/>
            <a:pathLst>
              <a:path w="18288000" h="3375660">
                <a:moveTo>
                  <a:pt x="0" y="0"/>
                </a:moveTo>
                <a:lnTo>
                  <a:pt x="18287998" y="0"/>
                </a:lnTo>
                <a:lnTo>
                  <a:pt x="18287998" y="3375185"/>
                </a:lnTo>
                <a:lnTo>
                  <a:pt x="0" y="3375185"/>
                </a:lnTo>
                <a:lnTo>
                  <a:pt x="0" y="0"/>
                </a:lnTo>
                <a:close/>
              </a:path>
            </a:pathLst>
          </a:custGeom>
          <a:solidFill>
            <a:srgbClr val="998C7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160534" y="6255753"/>
            <a:ext cx="11127740" cy="3267075"/>
          </a:xfrm>
          <a:custGeom>
            <a:avLst/>
            <a:gdLst/>
            <a:ahLst/>
            <a:cxnLst/>
            <a:rect l="l" t="t" r="r" b="b"/>
            <a:pathLst>
              <a:path w="11127740" h="3267075">
                <a:moveTo>
                  <a:pt x="0" y="0"/>
                </a:moveTo>
                <a:lnTo>
                  <a:pt x="11127465" y="0"/>
                </a:lnTo>
                <a:lnTo>
                  <a:pt x="11127465" y="3267074"/>
                </a:lnTo>
                <a:lnTo>
                  <a:pt x="0" y="3267074"/>
                </a:lnTo>
                <a:lnTo>
                  <a:pt x="0" y="0"/>
                </a:lnTo>
                <a:close/>
              </a:path>
            </a:pathLst>
          </a:custGeom>
          <a:solidFill>
            <a:srgbClr val="998C7B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389311"/>
            <a:ext cx="5010149" cy="3505199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0" y="6266019"/>
            <a:ext cx="12656820" cy="4019550"/>
            <a:chOff x="0" y="6266019"/>
            <a:chExt cx="12656820" cy="4019550"/>
          </a:xfrm>
        </p:grpSpPr>
        <p:sp>
          <p:nvSpPr>
            <p:cNvPr id="6" name="object 6"/>
            <p:cNvSpPr/>
            <p:nvPr/>
          </p:nvSpPr>
          <p:spPr>
            <a:xfrm>
              <a:off x="0" y="7948470"/>
              <a:ext cx="10012680" cy="1581150"/>
            </a:xfrm>
            <a:custGeom>
              <a:avLst/>
              <a:gdLst/>
              <a:ahLst/>
              <a:cxnLst/>
              <a:rect l="l" t="t" r="r" b="b"/>
              <a:pathLst>
                <a:path w="10012680" h="1581150">
                  <a:moveTo>
                    <a:pt x="0" y="0"/>
                  </a:moveTo>
                  <a:lnTo>
                    <a:pt x="10012080" y="0"/>
                  </a:lnTo>
                  <a:lnTo>
                    <a:pt x="10012080" y="1581149"/>
                  </a:lnTo>
                  <a:lnTo>
                    <a:pt x="0" y="15811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98C7B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160521" y="6266019"/>
              <a:ext cx="5495924" cy="4019549"/>
            </a:xfrm>
            <a:prstGeom prst="rect">
              <a:avLst/>
            </a:prstGeom>
          </p:spPr>
        </p:pic>
      </p:grp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731117" y="1607625"/>
            <a:ext cx="7556881" cy="3343274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860135" y="948959"/>
            <a:ext cx="8108315" cy="878205"/>
          </a:xfrm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5600" spc="1300"/>
              <a:t>OUR</a:t>
            </a:r>
            <a:r>
              <a:rPr dirty="0" sz="5600" spc="155"/>
              <a:t> </a:t>
            </a:r>
            <a:r>
              <a:rPr dirty="0" sz="5600" spc="1130"/>
              <a:t>FRESH</a:t>
            </a:r>
            <a:r>
              <a:rPr dirty="0" sz="5600" spc="155"/>
              <a:t> </a:t>
            </a:r>
            <a:r>
              <a:rPr dirty="0" sz="5600" spc="1075"/>
              <a:t>BAKE</a:t>
            </a:r>
            <a:endParaRPr sz="5600"/>
          </a:p>
        </p:txBody>
      </p:sp>
      <p:sp>
        <p:nvSpPr>
          <p:cNvPr id="10" name="object 10"/>
          <p:cNvSpPr txBox="1"/>
          <p:nvPr/>
        </p:nvSpPr>
        <p:spPr>
          <a:xfrm>
            <a:off x="5647406" y="2629387"/>
            <a:ext cx="3537585" cy="292608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3700" spc="235">
                <a:solidFill>
                  <a:srgbClr val="F0EDE9"/>
                </a:solidFill>
                <a:latin typeface="Trebuchet MS"/>
                <a:cs typeface="Trebuchet MS"/>
              </a:rPr>
              <a:t>cake</a:t>
            </a:r>
            <a:endParaRPr sz="3700">
              <a:latin typeface="Trebuchet MS"/>
              <a:cs typeface="Trebuchet MS"/>
            </a:endParaRPr>
          </a:p>
          <a:p>
            <a:pPr marL="12700" marR="5080">
              <a:lnSpc>
                <a:spcPct val="115700"/>
              </a:lnSpc>
              <a:spcBef>
                <a:spcPts val="3375"/>
              </a:spcBef>
            </a:pPr>
            <a:r>
              <a:rPr dirty="0" sz="2700" spc="100">
                <a:solidFill>
                  <a:srgbClr val="6A6153"/>
                </a:solidFill>
                <a:latin typeface="Tahoma"/>
                <a:cs typeface="Tahoma"/>
              </a:rPr>
              <a:t>Made </a:t>
            </a:r>
            <a:r>
              <a:rPr dirty="0" sz="2700" spc="55">
                <a:solidFill>
                  <a:srgbClr val="6A6153"/>
                </a:solidFill>
                <a:latin typeface="Tahoma"/>
                <a:cs typeface="Tahoma"/>
              </a:rPr>
              <a:t>from </a:t>
            </a:r>
            <a:r>
              <a:rPr dirty="0" sz="2700" spc="35">
                <a:solidFill>
                  <a:srgbClr val="6A6153"/>
                </a:solidFill>
                <a:latin typeface="Tahoma"/>
                <a:cs typeface="Tahoma"/>
              </a:rPr>
              <a:t>fresh </a:t>
            </a:r>
            <a:r>
              <a:rPr dirty="0" sz="2700" spc="40">
                <a:solidFill>
                  <a:srgbClr val="6A6153"/>
                </a:solidFill>
                <a:latin typeface="Tahoma"/>
                <a:cs typeface="Tahoma"/>
              </a:rPr>
              <a:t> </a:t>
            </a:r>
            <a:r>
              <a:rPr dirty="0" sz="2700" spc="30">
                <a:solidFill>
                  <a:srgbClr val="6A6153"/>
                </a:solidFill>
                <a:latin typeface="Tahoma"/>
                <a:cs typeface="Tahoma"/>
              </a:rPr>
              <a:t>ingredients </a:t>
            </a:r>
            <a:r>
              <a:rPr dirty="0" sz="2700" spc="20">
                <a:solidFill>
                  <a:srgbClr val="6A6153"/>
                </a:solidFill>
                <a:latin typeface="Tahoma"/>
                <a:cs typeface="Tahoma"/>
              </a:rPr>
              <a:t>using </a:t>
            </a:r>
            <a:r>
              <a:rPr dirty="0" sz="2700" spc="25">
                <a:solidFill>
                  <a:srgbClr val="6A6153"/>
                </a:solidFill>
                <a:latin typeface="Tahoma"/>
                <a:cs typeface="Tahoma"/>
              </a:rPr>
              <a:t> traditional</a:t>
            </a:r>
            <a:r>
              <a:rPr dirty="0" sz="2700" spc="-165">
                <a:solidFill>
                  <a:srgbClr val="6A6153"/>
                </a:solidFill>
                <a:latin typeface="Tahoma"/>
                <a:cs typeface="Tahoma"/>
              </a:rPr>
              <a:t> </a:t>
            </a:r>
            <a:r>
              <a:rPr dirty="0" sz="2700" spc="25">
                <a:solidFill>
                  <a:srgbClr val="6A6153"/>
                </a:solidFill>
                <a:latin typeface="Tahoma"/>
                <a:cs typeface="Tahoma"/>
              </a:rPr>
              <a:t>cooking</a:t>
            </a:r>
            <a:r>
              <a:rPr dirty="0" sz="2700" spc="-165">
                <a:solidFill>
                  <a:srgbClr val="6A6153"/>
                </a:solidFill>
                <a:latin typeface="Tahoma"/>
                <a:cs typeface="Tahoma"/>
              </a:rPr>
              <a:t> </a:t>
            </a:r>
            <a:r>
              <a:rPr dirty="0" sz="2700" spc="60">
                <a:solidFill>
                  <a:srgbClr val="6A6153"/>
                </a:solidFill>
                <a:latin typeface="Tahoma"/>
                <a:cs typeface="Tahoma"/>
              </a:rPr>
              <a:t>and </a:t>
            </a:r>
            <a:r>
              <a:rPr dirty="0" sz="2700" spc="-830">
                <a:solidFill>
                  <a:srgbClr val="6A6153"/>
                </a:solidFill>
                <a:latin typeface="Tahoma"/>
                <a:cs typeface="Tahoma"/>
              </a:rPr>
              <a:t> </a:t>
            </a:r>
            <a:r>
              <a:rPr dirty="0" sz="2700" spc="5">
                <a:solidFill>
                  <a:srgbClr val="6A6153"/>
                </a:solidFill>
                <a:latin typeface="Tahoma"/>
                <a:cs typeface="Tahoma"/>
              </a:rPr>
              <a:t>baking</a:t>
            </a:r>
            <a:r>
              <a:rPr dirty="0" sz="2700" spc="-150">
                <a:solidFill>
                  <a:srgbClr val="6A6153"/>
                </a:solidFill>
                <a:latin typeface="Tahoma"/>
                <a:cs typeface="Tahoma"/>
              </a:rPr>
              <a:t> </a:t>
            </a:r>
            <a:r>
              <a:rPr dirty="0" sz="2700" spc="45">
                <a:solidFill>
                  <a:srgbClr val="6A6153"/>
                </a:solidFill>
                <a:latin typeface="Tahoma"/>
                <a:cs typeface="Tahoma"/>
              </a:rPr>
              <a:t>techniques</a:t>
            </a:r>
            <a:endParaRPr sz="2700">
              <a:latin typeface="Tahoma"/>
              <a:cs typeface="Tahom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093366" y="8123098"/>
            <a:ext cx="4385310" cy="9779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97840" marR="5080" indent="-485775">
              <a:lnSpc>
                <a:spcPct val="115700"/>
              </a:lnSpc>
              <a:spcBef>
                <a:spcPts val="100"/>
              </a:spcBef>
            </a:pPr>
            <a:r>
              <a:rPr dirty="0" sz="2700" spc="-25">
                <a:solidFill>
                  <a:srgbClr val="F0EDE9"/>
                </a:solidFill>
                <a:latin typeface="Tahoma"/>
                <a:cs typeface="Tahoma"/>
              </a:rPr>
              <a:t>Enjoy</a:t>
            </a:r>
            <a:r>
              <a:rPr dirty="0" sz="2700" spc="-155">
                <a:solidFill>
                  <a:srgbClr val="F0EDE9"/>
                </a:solidFill>
                <a:latin typeface="Tahoma"/>
                <a:cs typeface="Tahoma"/>
              </a:rPr>
              <a:t> </a:t>
            </a:r>
            <a:r>
              <a:rPr dirty="0" sz="2700" spc="5">
                <a:solidFill>
                  <a:srgbClr val="F0EDE9"/>
                </a:solidFill>
                <a:latin typeface="Tahoma"/>
                <a:cs typeface="Tahoma"/>
              </a:rPr>
              <a:t>a</a:t>
            </a:r>
            <a:r>
              <a:rPr dirty="0" sz="2700" spc="-155">
                <a:solidFill>
                  <a:srgbClr val="F0EDE9"/>
                </a:solidFill>
                <a:latin typeface="Tahoma"/>
                <a:cs typeface="Tahoma"/>
              </a:rPr>
              <a:t> </a:t>
            </a:r>
            <a:r>
              <a:rPr dirty="0" sz="2700" spc="30">
                <a:solidFill>
                  <a:srgbClr val="F0EDE9"/>
                </a:solidFill>
                <a:latin typeface="Tahoma"/>
                <a:cs typeface="Tahoma"/>
              </a:rPr>
              <a:t>one-bite</a:t>
            </a:r>
            <a:r>
              <a:rPr dirty="0" sz="2700" spc="-150">
                <a:solidFill>
                  <a:srgbClr val="F0EDE9"/>
                </a:solidFill>
                <a:latin typeface="Tahoma"/>
                <a:cs typeface="Tahoma"/>
              </a:rPr>
              <a:t> </a:t>
            </a:r>
            <a:r>
              <a:rPr dirty="0" sz="2700" spc="30">
                <a:solidFill>
                  <a:srgbClr val="F0EDE9"/>
                </a:solidFill>
                <a:latin typeface="Tahoma"/>
                <a:cs typeface="Tahoma"/>
              </a:rPr>
              <a:t>size</a:t>
            </a:r>
            <a:r>
              <a:rPr dirty="0" sz="2700" spc="-155">
                <a:solidFill>
                  <a:srgbClr val="F0EDE9"/>
                </a:solidFill>
                <a:latin typeface="Tahoma"/>
                <a:cs typeface="Tahoma"/>
              </a:rPr>
              <a:t> </a:t>
            </a:r>
            <a:r>
              <a:rPr dirty="0" sz="2700" spc="20">
                <a:solidFill>
                  <a:srgbClr val="F0EDE9"/>
                </a:solidFill>
                <a:latin typeface="Tahoma"/>
                <a:cs typeface="Tahoma"/>
              </a:rPr>
              <a:t>treat</a:t>
            </a:r>
            <a:r>
              <a:rPr dirty="0" sz="2700" spc="-150">
                <a:solidFill>
                  <a:srgbClr val="F0EDE9"/>
                </a:solidFill>
                <a:latin typeface="Tahoma"/>
                <a:cs typeface="Tahoma"/>
              </a:rPr>
              <a:t> </a:t>
            </a:r>
            <a:r>
              <a:rPr dirty="0" sz="2700" spc="50">
                <a:solidFill>
                  <a:srgbClr val="F0EDE9"/>
                </a:solidFill>
                <a:latin typeface="Tahoma"/>
                <a:cs typeface="Tahoma"/>
              </a:rPr>
              <a:t>to </a:t>
            </a:r>
            <a:r>
              <a:rPr dirty="0" sz="2700" spc="-830">
                <a:solidFill>
                  <a:srgbClr val="F0EDE9"/>
                </a:solidFill>
                <a:latin typeface="Tahoma"/>
                <a:cs typeface="Tahoma"/>
              </a:rPr>
              <a:t> </a:t>
            </a:r>
            <a:r>
              <a:rPr dirty="0" sz="2700" spc="35">
                <a:solidFill>
                  <a:srgbClr val="F0EDE9"/>
                </a:solidFill>
                <a:latin typeface="Tahoma"/>
                <a:cs typeface="Tahoma"/>
              </a:rPr>
              <a:t>accompany</a:t>
            </a:r>
            <a:r>
              <a:rPr dirty="0" sz="2700" spc="-165">
                <a:solidFill>
                  <a:srgbClr val="F0EDE9"/>
                </a:solidFill>
                <a:latin typeface="Tahoma"/>
                <a:cs typeface="Tahoma"/>
              </a:rPr>
              <a:t> </a:t>
            </a:r>
            <a:r>
              <a:rPr dirty="0" sz="2700" spc="35">
                <a:solidFill>
                  <a:srgbClr val="F0EDE9"/>
                </a:solidFill>
                <a:latin typeface="Tahoma"/>
                <a:cs typeface="Tahoma"/>
              </a:rPr>
              <a:t>your</a:t>
            </a:r>
            <a:r>
              <a:rPr dirty="0" sz="2700" spc="-160">
                <a:solidFill>
                  <a:srgbClr val="F0EDE9"/>
                </a:solidFill>
                <a:latin typeface="Tahoma"/>
                <a:cs typeface="Tahoma"/>
              </a:rPr>
              <a:t> </a:t>
            </a:r>
            <a:r>
              <a:rPr dirty="0" sz="2700" spc="15">
                <a:solidFill>
                  <a:srgbClr val="F0EDE9"/>
                </a:solidFill>
                <a:latin typeface="Tahoma"/>
                <a:cs typeface="Tahoma"/>
              </a:rPr>
              <a:t>tea</a:t>
            </a:r>
            <a:r>
              <a:rPr dirty="0" sz="2700" spc="-160">
                <a:solidFill>
                  <a:srgbClr val="F0EDE9"/>
                </a:solidFill>
                <a:latin typeface="Tahoma"/>
                <a:cs typeface="Tahoma"/>
              </a:rPr>
              <a:t> </a:t>
            </a:r>
            <a:r>
              <a:rPr dirty="0" sz="2700" spc="35">
                <a:solidFill>
                  <a:srgbClr val="F0EDE9"/>
                </a:solidFill>
                <a:latin typeface="Tahoma"/>
                <a:cs typeface="Tahoma"/>
              </a:rPr>
              <a:t>time</a:t>
            </a:r>
            <a:endParaRPr sz="2700">
              <a:latin typeface="Tahoma"/>
              <a:cs typeface="Tahom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619013" y="7205574"/>
            <a:ext cx="1859914" cy="59372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3700" spc="175">
                <a:solidFill>
                  <a:srgbClr val="998C7B"/>
                </a:solidFill>
                <a:latin typeface="Trebuchet MS"/>
                <a:cs typeface="Trebuchet MS"/>
              </a:rPr>
              <a:t>Pastries</a:t>
            </a:r>
            <a:endParaRPr sz="3700">
              <a:latin typeface="Trebuchet MS"/>
              <a:cs typeface="Trebuchet M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3961502" y="6194409"/>
            <a:ext cx="3705860" cy="1930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r" marL="12700" marR="5080" indent="84455">
              <a:lnSpc>
                <a:spcPct val="115700"/>
              </a:lnSpc>
              <a:spcBef>
                <a:spcPts val="100"/>
              </a:spcBef>
            </a:pPr>
            <a:r>
              <a:rPr dirty="0" sz="2700" spc="-5">
                <a:solidFill>
                  <a:srgbClr val="F0EDE9"/>
                </a:solidFill>
                <a:latin typeface="Tahoma"/>
                <a:cs typeface="Tahoma"/>
              </a:rPr>
              <a:t>A</a:t>
            </a:r>
            <a:r>
              <a:rPr dirty="0" sz="2700" spc="-155">
                <a:solidFill>
                  <a:srgbClr val="F0EDE9"/>
                </a:solidFill>
                <a:latin typeface="Tahoma"/>
                <a:cs typeface="Tahoma"/>
              </a:rPr>
              <a:t> </a:t>
            </a:r>
            <a:r>
              <a:rPr dirty="0" sz="2700" spc="30">
                <a:solidFill>
                  <a:srgbClr val="F0EDE9"/>
                </a:solidFill>
                <a:latin typeface="Tahoma"/>
                <a:cs typeface="Tahoma"/>
              </a:rPr>
              <a:t>pancake</a:t>
            </a:r>
            <a:r>
              <a:rPr dirty="0" sz="2700" spc="-150">
                <a:solidFill>
                  <a:srgbClr val="F0EDE9"/>
                </a:solidFill>
                <a:latin typeface="Tahoma"/>
                <a:cs typeface="Tahoma"/>
              </a:rPr>
              <a:t> </a:t>
            </a:r>
            <a:r>
              <a:rPr dirty="0" sz="2700" spc="15">
                <a:solidFill>
                  <a:srgbClr val="F0EDE9"/>
                </a:solidFill>
                <a:latin typeface="Tahoma"/>
                <a:cs typeface="Tahoma"/>
              </a:rPr>
              <a:t>is</a:t>
            </a:r>
            <a:r>
              <a:rPr dirty="0" sz="2700" spc="-150">
                <a:solidFill>
                  <a:srgbClr val="F0EDE9"/>
                </a:solidFill>
                <a:latin typeface="Tahoma"/>
                <a:cs typeface="Tahoma"/>
              </a:rPr>
              <a:t> </a:t>
            </a:r>
            <a:r>
              <a:rPr dirty="0" sz="2700" spc="5">
                <a:solidFill>
                  <a:srgbClr val="F0EDE9"/>
                </a:solidFill>
                <a:latin typeface="Tahoma"/>
                <a:cs typeface="Tahoma"/>
              </a:rPr>
              <a:t>a</a:t>
            </a:r>
            <a:r>
              <a:rPr dirty="0" sz="2700" spc="-155">
                <a:solidFill>
                  <a:srgbClr val="F0EDE9"/>
                </a:solidFill>
                <a:latin typeface="Tahoma"/>
                <a:cs typeface="Tahoma"/>
              </a:rPr>
              <a:t> </a:t>
            </a:r>
            <a:r>
              <a:rPr dirty="0" sz="2700" spc="-20">
                <a:solidFill>
                  <a:srgbClr val="F0EDE9"/>
                </a:solidFill>
                <a:latin typeface="Tahoma"/>
                <a:cs typeface="Tahoma"/>
              </a:rPr>
              <a:t>flat</a:t>
            </a:r>
            <a:r>
              <a:rPr dirty="0" sz="2700" spc="-150">
                <a:solidFill>
                  <a:srgbClr val="F0EDE9"/>
                </a:solidFill>
                <a:latin typeface="Tahoma"/>
                <a:cs typeface="Tahoma"/>
              </a:rPr>
              <a:t> </a:t>
            </a:r>
            <a:r>
              <a:rPr dirty="0" sz="2700" spc="-45">
                <a:solidFill>
                  <a:srgbClr val="F0EDE9"/>
                </a:solidFill>
                <a:latin typeface="Tahoma"/>
                <a:cs typeface="Tahoma"/>
              </a:rPr>
              <a:t>cake, </a:t>
            </a:r>
            <a:r>
              <a:rPr dirty="0" sz="2700" spc="-830">
                <a:solidFill>
                  <a:srgbClr val="F0EDE9"/>
                </a:solidFill>
                <a:latin typeface="Tahoma"/>
                <a:cs typeface="Tahoma"/>
              </a:rPr>
              <a:t> </a:t>
            </a:r>
            <a:r>
              <a:rPr dirty="0" sz="2700" spc="35">
                <a:solidFill>
                  <a:srgbClr val="F0EDE9"/>
                </a:solidFill>
                <a:latin typeface="Tahoma"/>
                <a:cs typeface="Tahoma"/>
              </a:rPr>
              <a:t>often thin </a:t>
            </a:r>
            <a:r>
              <a:rPr dirty="0" sz="2700" spc="60">
                <a:solidFill>
                  <a:srgbClr val="F0EDE9"/>
                </a:solidFill>
                <a:latin typeface="Tahoma"/>
                <a:cs typeface="Tahoma"/>
              </a:rPr>
              <a:t>and </a:t>
            </a:r>
            <a:r>
              <a:rPr dirty="0" sz="2700" spc="30">
                <a:solidFill>
                  <a:srgbClr val="F0EDE9"/>
                </a:solidFill>
                <a:latin typeface="Tahoma"/>
                <a:cs typeface="Tahoma"/>
              </a:rPr>
              <a:t>round, </a:t>
            </a:r>
            <a:r>
              <a:rPr dirty="0" sz="2700" spc="35">
                <a:solidFill>
                  <a:srgbClr val="F0EDE9"/>
                </a:solidFill>
                <a:latin typeface="Tahoma"/>
                <a:cs typeface="Tahoma"/>
              </a:rPr>
              <a:t> </a:t>
            </a:r>
            <a:r>
              <a:rPr dirty="0" sz="2700" spc="70">
                <a:solidFill>
                  <a:srgbClr val="F0EDE9"/>
                </a:solidFill>
                <a:latin typeface="Tahoma"/>
                <a:cs typeface="Tahoma"/>
              </a:rPr>
              <a:t>prepared</a:t>
            </a:r>
            <a:r>
              <a:rPr dirty="0" sz="2700" spc="-160">
                <a:solidFill>
                  <a:srgbClr val="F0EDE9"/>
                </a:solidFill>
                <a:latin typeface="Tahoma"/>
                <a:cs typeface="Tahoma"/>
              </a:rPr>
              <a:t> </a:t>
            </a:r>
            <a:r>
              <a:rPr dirty="0" sz="2700" spc="55">
                <a:solidFill>
                  <a:srgbClr val="F0EDE9"/>
                </a:solidFill>
                <a:latin typeface="Tahoma"/>
                <a:cs typeface="Tahoma"/>
              </a:rPr>
              <a:t>from</a:t>
            </a:r>
            <a:r>
              <a:rPr dirty="0" sz="2700" spc="-165">
                <a:solidFill>
                  <a:srgbClr val="F0EDE9"/>
                </a:solidFill>
                <a:latin typeface="Tahoma"/>
                <a:cs typeface="Tahoma"/>
              </a:rPr>
              <a:t> </a:t>
            </a:r>
            <a:r>
              <a:rPr dirty="0" sz="2700" spc="5">
                <a:solidFill>
                  <a:srgbClr val="F0EDE9"/>
                </a:solidFill>
                <a:latin typeface="Tahoma"/>
                <a:cs typeface="Tahoma"/>
              </a:rPr>
              <a:t>a</a:t>
            </a:r>
            <a:r>
              <a:rPr dirty="0" sz="2700" spc="-160">
                <a:solidFill>
                  <a:srgbClr val="F0EDE9"/>
                </a:solidFill>
                <a:latin typeface="Tahoma"/>
                <a:cs typeface="Tahoma"/>
              </a:rPr>
              <a:t> </a:t>
            </a:r>
            <a:r>
              <a:rPr dirty="0" sz="2700" spc="10">
                <a:solidFill>
                  <a:srgbClr val="F0EDE9"/>
                </a:solidFill>
                <a:latin typeface="Tahoma"/>
                <a:cs typeface="Tahoma"/>
              </a:rPr>
              <a:t>starch- </a:t>
            </a:r>
            <a:r>
              <a:rPr dirty="0" sz="2700" spc="-830">
                <a:solidFill>
                  <a:srgbClr val="F0EDE9"/>
                </a:solidFill>
                <a:latin typeface="Tahoma"/>
                <a:cs typeface="Tahoma"/>
              </a:rPr>
              <a:t> </a:t>
            </a:r>
            <a:r>
              <a:rPr dirty="0" sz="2700" spc="60">
                <a:solidFill>
                  <a:srgbClr val="F0EDE9"/>
                </a:solidFill>
                <a:latin typeface="Tahoma"/>
                <a:cs typeface="Tahoma"/>
              </a:rPr>
              <a:t>based</a:t>
            </a:r>
            <a:r>
              <a:rPr dirty="0" sz="2700" spc="-155">
                <a:solidFill>
                  <a:srgbClr val="F0EDE9"/>
                </a:solidFill>
                <a:latin typeface="Tahoma"/>
                <a:cs typeface="Tahoma"/>
              </a:rPr>
              <a:t> </a:t>
            </a:r>
            <a:r>
              <a:rPr dirty="0" sz="2700" spc="35">
                <a:solidFill>
                  <a:srgbClr val="F0EDE9"/>
                </a:solidFill>
                <a:latin typeface="Tahoma"/>
                <a:cs typeface="Tahoma"/>
              </a:rPr>
              <a:t>batter</a:t>
            </a:r>
            <a:r>
              <a:rPr dirty="0" sz="2700" spc="-150">
                <a:solidFill>
                  <a:srgbClr val="F0EDE9"/>
                </a:solidFill>
                <a:latin typeface="Tahoma"/>
                <a:cs typeface="Tahoma"/>
              </a:rPr>
              <a:t> </a:t>
            </a:r>
            <a:r>
              <a:rPr dirty="0" sz="2700" spc="15">
                <a:solidFill>
                  <a:srgbClr val="F0EDE9"/>
                </a:solidFill>
                <a:latin typeface="Tahoma"/>
                <a:cs typeface="Tahoma"/>
              </a:rPr>
              <a:t>that</a:t>
            </a:r>
            <a:r>
              <a:rPr dirty="0" sz="2700" spc="-150">
                <a:solidFill>
                  <a:srgbClr val="F0EDE9"/>
                </a:solidFill>
                <a:latin typeface="Tahoma"/>
                <a:cs typeface="Tahoma"/>
              </a:rPr>
              <a:t> </a:t>
            </a:r>
            <a:r>
              <a:rPr dirty="0" sz="2700" spc="-5">
                <a:solidFill>
                  <a:srgbClr val="F0EDE9"/>
                </a:solidFill>
                <a:latin typeface="Tahoma"/>
                <a:cs typeface="Tahoma"/>
              </a:rPr>
              <a:t>may</a:t>
            </a:r>
            <a:endParaRPr sz="2700">
              <a:latin typeface="Tahoma"/>
              <a:cs typeface="Tahom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3437330" y="8099409"/>
            <a:ext cx="4229735" cy="14541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r" marL="12700" marR="5080" indent="812800">
              <a:lnSpc>
                <a:spcPct val="115700"/>
              </a:lnSpc>
              <a:spcBef>
                <a:spcPts val="100"/>
              </a:spcBef>
            </a:pPr>
            <a:r>
              <a:rPr dirty="0" sz="2700" spc="25">
                <a:solidFill>
                  <a:srgbClr val="F0EDE9"/>
                </a:solidFill>
                <a:latin typeface="Tahoma"/>
                <a:cs typeface="Tahoma"/>
              </a:rPr>
              <a:t>c</a:t>
            </a:r>
            <a:r>
              <a:rPr dirty="0" sz="2700" spc="105">
                <a:solidFill>
                  <a:srgbClr val="F0EDE9"/>
                </a:solidFill>
                <a:latin typeface="Tahoma"/>
                <a:cs typeface="Tahoma"/>
              </a:rPr>
              <a:t>o</a:t>
            </a:r>
            <a:r>
              <a:rPr dirty="0" sz="2700" spc="75">
                <a:solidFill>
                  <a:srgbClr val="F0EDE9"/>
                </a:solidFill>
                <a:latin typeface="Tahoma"/>
                <a:cs typeface="Tahoma"/>
              </a:rPr>
              <a:t>n</a:t>
            </a:r>
            <a:r>
              <a:rPr dirty="0" sz="2700" spc="-10">
                <a:solidFill>
                  <a:srgbClr val="F0EDE9"/>
                </a:solidFill>
                <a:latin typeface="Tahoma"/>
                <a:cs typeface="Tahoma"/>
              </a:rPr>
              <a:t>t</a:t>
            </a:r>
            <a:r>
              <a:rPr dirty="0" sz="2700">
                <a:solidFill>
                  <a:srgbClr val="F0EDE9"/>
                </a:solidFill>
                <a:latin typeface="Tahoma"/>
                <a:cs typeface="Tahoma"/>
              </a:rPr>
              <a:t>a</a:t>
            </a:r>
            <a:r>
              <a:rPr dirty="0" sz="2700" spc="-15">
                <a:solidFill>
                  <a:srgbClr val="F0EDE9"/>
                </a:solidFill>
                <a:latin typeface="Tahoma"/>
                <a:cs typeface="Tahoma"/>
              </a:rPr>
              <a:t>i</a:t>
            </a:r>
            <a:r>
              <a:rPr dirty="0" sz="2700" spc="80">
                <a:solidFill>
                  <a:srgbClr val="F0EDE9"/>
                </a:solidFill>
                <a:latin typeface="Tahoma"/>
                <a:cs typeface="Tahoma"/>
              </a:rPr>
              <a:t>n</a:t>
            </a:r>
            <a:r>
              <a:rPr dirty="0" sz="2700" spc="-145">
                <a:solidFill>
                  <a:srgbClr val="F0EDE9"/>
                </a:solidFill>
                <a:latin typeface="Tahoma"/>
                <a:cs typeface="Tahoma"/>
              </a:rPr>
              <a:t> </a:t>
            </a:r>
            <a:r>
              <a:rPr dirty="0" sz="2700" spc="50">
                <a:solidFill>
                  <a:srgbClr val="F0EDE9"/>
                </a:solidFill>
                <a:latin typeface="Tahoma"/>
                <a:cs typeface="Tahoma"/>
              </a:rPr>
              <a:t>e</a:t>
            </a:r>
            <a:r>
              <a:rPr dirty="0" sz="2700" spc="-90">
                <a:solidFill>
                  <a:srgbClr val="F0EDE9"/>
                </a:solidFill>
                <a:latin typeface="Tahoma"/>
                <a:cs typeface="Tahoma"/>
              </a:rPr>
              <a:t>gg</a:t>
            </a:r>
            <a:r>
              <a:rPr dirty="0" sz="2700" spc="40">
                <a:solidFill>
                  <a:srgbClr val="F0EDE9"/>
                </a:solidFill>
                <a:latin typeface="Tahoma"/>
                <a:cs typeface="Tahoma"/>
              </a:rPr>
              <a:t>s</a:t>
            </a:r>
            <a:r>
              <a:rPr dirty="0" sz="2700" spc="-240">
                <a:solidFill>
                  <a:srgbClr val="F0EDE9"/>
                </a:solidFill>
                <a:latin typeface="Tahoma"/>
                <a:cs typeface="Tahoma"/>
              </a:rPr>
              <a:t>,</a:t>
            </a:r>
            <a:r>
              <a:rPr dirty="0" sz="2700" spc="-145">
                <a:solidFill>
                  <a:srgbClr val="F0EDE9"/>
                </a:solidFill>
                <a:latin typeface="Tahoma"/>
                <a:cs typeface="Tahoma"/>
              </a:rPr>
              <a:t> </a:t>
            </a:r>
            <a:r>
              <a:rPr dirty="0" sz="2700" spc="100">
                <a:solidFill>
                  <a:srgbClr val="F0EDE9"/>
                </a:solidFill>
                <a:latin typeface="Tahoma"/>
                <a:cs typeface="Tahoma"/>
              </a:rPr>
              <a:t>m</a:t>
            </a:r>
            <a:r>
              <a:rPr dirty="0" sz="2700" spc="-15">
                <a:solidFill>
                  <a:srgbClr val="F0EDE9"/>
                </a:solidFill>
                <a:latin typeface="Tahoma"/>
                <a:cs typeface="Tahoma"/>
              </a:rPr>
              <a:t>il</a:t>
            </a:r>
            <a:r>
              <a:rPr dirty="0" sz="2700" spc="-45">
                <a:solidFill>
                  <a:srgbClr val="F0EDE9"/>
                </a:solidFill>
                <a:latin typeface="Tahoma"/>
                <a:cs typeface="Tahoma"/>
              </a:rPr>
              <a:t>k</a:t>
            </a:r>
            <a:r>
              <a:rPr dirty="0" sz="2700" spc="-145">
                <a:solidFill>
                  <a:srgbClr val="F0EDE9"/>
                </a:solidFill>
                <a:latin typeface="Tahoma"/>
                <a:cs typeface="Tahoma"/>
              </a:rPr>
              <a:t> </a:t>
            </a:r>
            <a:r>
              <a:rPr dirty="0" sz="2700">
                <a:solidFill>
                  <a:srgbClr val="F0EDE9"/>
                </a:solidFill>
                <a:latin typeface="Tahoma"/>
                <a:cs typeface="Tahoma"/>
              </a:rPr>
              <a:t>a</a:t>
            </a:r>
            <a:r>
              <a:rPr dirty="0" sz="2700" spc="75">
                <a:solidFill>
                  <a:srgbClr val="F0EDE9"/>
                </a:solidFill>
                <a:latin typeface="Tahoma"/>
                <a:cs typeface="Tahoma"/>
              </a:rPr>
              <a:t>n</a:t>
            </a:r>
            <a:r>
              <a:rPr dirty="0" sz="2700" spc="75">
                <a:solidFill>
                  <a:srgbClr val="F0EDE9"/>
                </a:solidFill>
                <a:latin typeface="Tahoma"/>
                <a:cs typeface="Tahoma"/>
              </a:rPr>
              <a:t>d  </a:t>
            </a:r>
            <a:r>
              <a:rPr dirty="0" sz="2700" spc="45">
                <a:solidFill>
                  <a:srgbClr val="F0EDE9"/>
                </a:solidFill>
                <a:latin typeface="Tahoma"/>
                <a:cs typeface="Tahoma"/>
              </a:rPr>
              <a:t>butter</a:t>
            </a:r>
            <a:r>
              <a:rPr dirty="0" sz="2700" spc="-150">
                <a:solidFill>
                  <a:srgbClr val="F0EDE9"/>
                </a:solidFill>
                <a:latin typeface="Tahoma"/>
                <a:cs typeface="Tahoma"/>
              </a:rPr>
              <a:t> </a:t>
            </a:r>
            <a:r>
              <a:rPr dirty="0" sz="2700" spc="60">
                <a:solidFill>
                  <a:srgbClr val="F0EDE9"/>
                </a:solidFill>
                <a:latin typeface="Tahoma"/>
                <a:cs typeface="Tahoma"/>
              </a:rPr>
              <a:t>and</a:t>
            </a:r>
            <a:r>
              <a:rPr dirty="0" sz="2700" spc="-150">
                <a:solidFill>
                  <a:srgbClr val="F0EDE9"/>
                </a:solidFill>
                <a:latin typeface="Tahoma"/>
                <a:cs typeface="Tahoma"/>
              </a:rPr>
              <a:t> </a:t>
            </a:r>
            <a:r>
              <a:rPr dirty="0" sz="2700" spc="55">
                <a:solidFill>
                  <a:srgbClr val="F0EDE9"/>
                </a:solidFill>
                <a:latin typeface="Tahoma"/>
                <a:cs typeface="Tahoma"/>
              </a:rPr>
              <a:t>cooked</a:t>
            </a:r>
            <a:r>
              <a:rPr dirty="0" sz="2700" spc="-150">
                <a:solidFill>
                  <a:srgbClr val="F0EDE9"/>
                </a:solidFill>
                <a:latin typeface="Tahoma"/>
                <a:cs typeface="Tahoma"/>
              </a:rPr>
              <a:t> </a:t>
            </a:r>
            <a:r>
              <a:rPr dirty="0" sz="2700" spc="90">
                <a:solidFill>
                  <a:srgbClr val="F0EDE9"/>
                </a:solidFill>
                <a:latin typeface="Tahoma"/>
                <a:cs typeface="Tahoma"/>
              </a:rPr>
              <a:t>on</a:t>
            </a:r>
            <a:r>
              <a:rPr dirty="0" sz="2700" spc="-145">
                <a:solidFill>
                  <a:srgbClr val="F0EDE9"/>
                </a:solidFill>
                <a:latin typeface="Tahoma"/>
                <a:cs typeface="Tahoma"/>
              </a:rPr>
              <a:t> </a:t>
            </a:r>
            <a:r>
              <a:rPr dirty="0" sz="2700" spc="5">
                <a:solidFill>
                  <a:srgbClr val="F0EDE9"/>
                </a:solidFill>
                <a:latin typeface="Tahoma"/>
                <a:cs typeface="Tahoma"/>
              </a:rPr>
              <a:t>a</a:t>
            </a:r>
            <a:r>
              <a:rPr dirty="0" sz="2700" spc="-150">
                <a:solidFill>
                  <a:srgbClr val="F0EDE9"/>
                </a:solidFill>
                <a:latin typeface="Tahoma"/>
                <a:cs typeface="Tahoma"/>
              </a:rPr>
              <a:t> </a:t>
            </a:r>
            <a:r>
              <a:rPr dirty="0" sz="2700" spc="60">
                <a:solidFill>
                  <a:srgbClr val="F0EDE9"/>
                </a:solidFill>
                <a:latin typeface="Tahoma"/>
                <a:cs typeface="Tahoma"/>
              </a:rPr>
              <a:t>hot</a:t>
            </a:r>
            <a:endParaRPr sz="2700">
              <a:latin typeface="Tahoma"/>
              <a:cs typeface="Tahoma"/>
            </a:endParaRPr>
          </a:p>
          <a:p>
            <a:pPr algn="r" marR="5080">
              <a:lnSpc>
                <a:spcPct val="100000"/>
              </a:lnSpc>
              <a:spcBef>
                <a:spcPts val="509"/>
              </a:spcBef>
            </a:pPr>
            <a:r>
              <a:rPr dirty="0" sz="2700" spc="30">
                <a:solidFill>
                  <a:srgbClr val="F0EDE9"/>
                </a:solidFill>
                <a:latin typeface="Tahoma"/>
                <a:cs typeface="Tahoma"/>
              </a:rPr>
              <a:t>surface</a:t>
            </a:r>
            <a:endParaRPr sz="2700">
              <a:latin typeface="Tahoma"/>
              <a:cs typeface="Tahom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5273677" y="5478458"/>
            <a:ext cx="2018664" cy="59372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3700" spc="240">
                <a:solidFill>
                  <a:srgbClr val="998C7B"/>
                </a:solidFill>
                <a:latin typeface="Trebuchet MS"/>
                <a:cs typeface="Trebuchet MS"/>
              </a:rPr>
              <a:t>Desserts</a:t>
            </a:r>
            <a:endParaRPr sz="37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998C7B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389312"/>
            <a:ext cx="5010149" cy="350519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7186964"/>
            <a:ext cx="6996913" cy="3100035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394063" y="3389312"/>
            <a:ext cx="7029449" cy="350519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339303" y="7186964"/>
            <a:ext cx="6962774" cy="3100035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2773596" y="3389312"/>
            <a:ext cx="5514403" cy="350519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4643972" y="7186964"/>
            <a:ext cx="3644026" cy="3100035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038433" y="757453"/>
            <a:ext cx="7251065" cy="21209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6500"/>
              </a:lnSpc>
              <a:spcBef>
                <a:spcPts val="100"/>
              </a:spcBef>
            </a:pPr>
            <a:r>
              <a:rPr dirty="0" sz="5900" spc="1370"/>
              <a:t>OUR</a:t>
            </a:r>
            <a:r>
              <a:rPr dirty="0" sz="5900" spc="110"/>
              <a:t> </a:t>
            </a:r>
            <a:r>
              <a:rPr dirty="0" sz="5900" spc="1380"/>
              <a:t>POPULAR </a:t>
            </a:r>
            <a:r>
              <a:rPr dirty="0" sz="5900" spc="-1555"/>
              <a:t> </a:t>
            </a:r>
            <a:r>
              <a:rPr dirty="0" sz="5900" spc="1405"/>
              <a:t>PRODUCTS</a:t>
            </a:r>
            <a:endParaRPr sz="5900"/>
          </a:p>
        </p:txBody>
      </p:sp>
      <p:sp>
        <p:nvSpPr>
          <p:cNvPr id="10" name="object 10"/>
          <p:cNvSpPr txBox="1"/>
          <p:nvPr/>
        </p:nvSpPr>
        <p:spPr>
          <a:xfrm>
            <a:off x="12495685" y="900317"/>
            <a:ext cx="4776470" cy="15684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r" marL="20955" marR="5080" indent="-8890">
              <a:lnSpc>
                <a:spcPct val="116399"/>
              </a:lnSpc>
              <a:spcBef>
                <a:spcPts val="100"/>
              </a:spcBef>
            </a:pPr>
            <a:r>
              <a:rPr dirty="0" sz="2900">
                <a:solidFill>
                  <a:srgbClr val="F0EDE9"/>
                </a:solidFill>
                <a:latin typeface="Tahoma"/>
                <a:cs typeface="Tahoma"/>
              </a:rPr>
              <a:t>Several</a:t>
            </a:r>
            <a:r>
              <a:rPr dirty="0" sz="2900" spc="-170">
                <a:solidFill>
                  <a:srgbClr val="F0EDE9"/>
                </a:solidFill>
                <a:latin typeface="Tahoma"/>
                <a:cs typeface="Tahoma"/>
              </a:rPr>
              <a:t> </a:t>
            </a:r>
            <a:r>
              <a:rPr dirty="0" sz="2900" spc="70">
                <a:solidFill>
                  <a:srgbClr val="F0EDE9"/>
                </a:solidFill>
                <a:latin typeface="Tahoma"/>
                <a:cs typeface="Tahoma"/>
              </a:rPr>
              <a:t>products</a:t>
            </a:r>
            <a:r>
              <a:rPr dirty="0" sz="2900" spc="-170">
                <a:solidFill>
                  <a:srgbClr val="F0EDE9"/>
                </a:solidFill>
                <a:latin typeface="Tahoma"/>
                <a:cs typeface="Tahoma"/>
              </a:rPr>
              <a:t> </a:t>
            </a:r>
            <a:r>
              <a:rPr dirty="0" sz="2900" spc="35">
                <a:solidFill>
                  <a:srgbClr val="F0EDE9"/>
                </a:solidFill>
                <a:latin typeface="Tahoma"/>
                <a:cs typeface="Tahoma"/>
              </a:rPr>
              <a:t>in</a:t>
            </a:r>
            <a:r>
              <a:rPr dirty="0" sz="2900" spc="-170">
                <a:solidFill>
                  <a:srgbClr val="F0EDE9"/>
                </a:solidFill>
                <a:latin typeface="Tahoma"/>
                <a:cs typeface="Tahoma"/>
              </a:rPr>
              <a:t> </a:t>
            </a:r>
            <a:r>
              <a:rPr dirty="0" sz="2900" spc="90">
                <a:solidFill>
                  <a:srgbClr val="F0EDE9"/>
                </a:solidFill>
                <a:latin typeface="Tahoma"/>
                <a:cs typeface="Tahoma"/>
              </a:rPr>
              <a:t>our</a:t>
            </a:r>
            <a:r>
              <a:rPr dirty="0" sz="2900" spc="-170">
                <a:solidFill>
                  <a:srgbClr val="F0EDE9"/>
                </a:solidFill>
                <a:latin typeface="Tahoma"/>
                <a:cs typeface="Tahoma"/>
              </a:rPr>
              <a:t> </a:t>
            </a:r>
            <a:r>
              <a:rPr dirty="0" sz="2900" spc="90">
                <a:solidFill>
                  <a:srgbClr val="F0EDE9"/>
                </a:solidFill>
                <a:latin typeface="Tahoma"/>
                <a:cs typeface="Tahoma"/>
              </a:rPr>
              <a:t>shop </a:t>
            </a:r>
            <a:r>
              <a:rPr dirty="0" sz="2900" spc="-890">
                <a:solidFill>
                  <a:srgbClr val="F0EDE9"/>
                </a:solidFill>
                <a:latin typeface="Tahoma"/>
                <a:cs typeface="Tahoma"/>
              </a:rPr>
              <a:t> </a:t>
            </a:r>
            <a:r>
              <a:rPr dirty="0" sz="2900" spc="25">
                <a:solidFill>
                  <a:srgbClr val="F0EDE9"/>
                </a:solidFill>
                <a:latin typeface="Tahoma"/>
                <a:cs typeface="Tahoma"/>
              </a:rPr>
              <a:t>which</a:t>
            </a:r>
            <a:r>
              <a:rPr dirty="0" sz="2900" spc="-175">
                <a:solidFill>
                  <a:srgbClr val="F0EDE9"/>
                </a:solidFill>
                <a:latin typeface="Tahoma"/>
                <a:cs typeface="Tahoma"/>
              </a:rPr>
              <a:t> </a:t>
            </a:r>
            <a:r>
              <a:rPr dirty="0" sz="2900" spc="45">
                <a:solidFill>
                  <a:srgbClr val="F0EDE9"/>
                </a:solidFill>
                <a:latin typeface="Tahoma"/>
                <a:cs typeface="Tahoma"/>
              </a:rPr>
              <a:t>are</a:t>
            </a:r>
            <a:r>
              <a:rPr dirty="0" sz="2900" spc="-170">
                <a:solidFill>
                  <a:srgbClr val="F0EDE9"/>
                </a:solidFill>
                <a:latin typeface="Tahoma"/>
                <a:cs typeface="Tahoma"/>
              </a:rPr>
              <a:t> </a:t>
            </a:r>
            <a:r>
              <a:rPr dirty="0" sz="2900" spc="35">
                <a:solidFill>
                  <a:srgbClr val="F0EDE9"/>
                </a:solidFill>
                <a:latin typeface="Tahoma"/>
                <a:cs typeface="Tahoma"/>
              </a:rPr>
              <a:t>in</a:t>
            </a:r>
            <a:r>
              <a:rPr dirty="0" sz="2900" spc="-175">
                <a:solidFill>
                  <a:srgbClr val="F0EDE9"/>
                </a:solidFill>
                <a:latin typeface="Tahoma"/>
                <a:cs typeface="Tahoma"/>
              </a:rPr>
              <a:t> </a:t>
            </a:r>
            <a:r>
              <a:rPr dirty="0" sz="2900" spc="15">
                <a:solidFill>
                  <a:srgbClr val="F0EDE9"/>
                </a:solidFill>
                <a:latin typeface="Tahoma"/>
                <a:cs typeface="Tahoma"/>
              </a:rPr>
              <a:t>high</a:t>
            </a:r>
            <a:r>
              <a:rPr dirty="0" sz="2900" spc="-170">
                <a:solidFill>
                  <a:srgbClr val="F0EDE9"/>
                </a:solidFill>
                <a:latin typeface="Tahoma"/>
                <a:cs typeface="Tahoma"/>
              </a:rPr>
              <a:t> </a:t>
            </a:r>
            <a:r>
              <a:rPr dirty="0" sz="2900" spc="80">
                <a:solidFill>
                  <a:srgbClr val="F0EDE9"/>
                </a:solidFill>
                <a:latin typeface="Tahoma"/>
                <a:cs typeface="Tahoma"/>
              </a:rPr>
              <a:t>demand</a:t>
            </a:r>
            <a:r>
              <a:rPr dirty="0" sz="2900" spc="-175">
                <a:solidFill>
                  <a:srgbClr val="F0EDE9"/>
                </a:solidFill>
                <a:latin typeface="Tahoma"/>
                <a:cs typeface="Tahoma"/>
              </a:rPr>
              <a:t> </a:t>
            </a:r>
            <a:r>
              <a:rPr dirty="0" sz="2900" spc="-5">
                <a:solidFill>
                  <a:srgbClr val="F0EDE9"/>
                </a:solidFill>
                <a:latin typeface="Tahoma"/>
                <a:cs typeface="Tahoma"/>
              </a:rPr>
              <a:t>by </a:t>
            </a:r>
            <a:r>
              <a:rPr dirty="0" sz="2900" spc="-890">
                <a:solidFill>
                  <a:srgbClr val="F0EDE9"/>
                </a:solidFill>
                <a:latin typeface="Tahoma"/>
                <a:cs typeface="Tahoma"/>
              </a:rPr>
              <a:t> </a:t>
            </a:r>
            <a:r>
              <a:rPr dirty="0" sz="2900" spc="60">
                <a:solidFill>
                  <a:srgbClr val="F0EDE9"/>
                </a:solidFill>
                <a:latin typeface="Tahoma"/>
                <a:cs typeface="Tahoma"/>
              </a:rPr>
              <a:t>customers</a:t>
            </a:r>
            <a:r>
              <a:rPr dirty="0" sz="2900" spc="-165">
                <a:solidFill>
                  <a:srgbClr val="F0EDE9"/>
                </a:solidFill>
                <a:latin typeface="Tahoma"/>
                <a:cs typeface="Tahoma"/>
              </a:rPr>
              <a:t> </a:t>
            </a:r>
            <a:r>
              <a:rPr dirty="0" sz="2900" spc="25">
                <a:solidFill>
                  <a:srgbClr val="F0EDE9"/>
                </a:solidFill>
                <a:latin typeface="Tahoma"/>
                <a:cs typeface="Tahoma"/>
              </a:rPr>
              <a:t>this</a:t>
            </a:r>
            <a:r>
              <a:rPr dirty="0" sz="2900" spc="-160">
                <a:solidFill>
                  <a:srgbClr val="F0EDE9"/>
                </a:solidFill>
                <a:latin typeface="Tahoma"/>
                <a:cs typeface="Tahoma"/>
              </a:rPr>
              <a:t> </a:t>
            </a:r>
            <a:r>
              <a:rPr dirty="0" sz="2900" spc="75">
                <a:solidFill>
                  <a:srgbClr val="F0EDE9"/>
                </a:solidFill>
                <a:latin typeface="Tahoma"/>
                <a:cs typeface="Tahoma"/>
              </a:rPr>
              <a:t>month</a:t>
            </a:r>
            <a:endParaRPr sz="29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C7B8A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52" y="1590532"/>
            <a:ext cx="18288000" cy="8696325"/>
          </a:xfrm>
          <a:custGeom>
            <a:avLst/>
            <a:gdLst/>
            <a:ahLst/>
            <a:cxnLst/>
            <a:rect l="l" t="t" r="r" b="b"/>
            <a:pathLst>
              <a:path w="18288000" h="8696325">
                <a:moveTo>
                  <a:pt x="18287693" y="8696324"/>
                </a:moveTo>
                <a:lnTo>
                  <a:pt x="0" y="8696324"/>
                </a:lnTo>
                <a:lnTo>
                  <a:pt x="0" y="0"/>
                </a:lnTo>
                <a:lnTo>
                  <a:pt x="18287693" y="0"/>
                </a:lnTo>
                <a:lnTo>
                  <a:pt x="18287693" y="8696324"/>
                </a:lnTo>
                <a:close/>
              </a:path>
            </a:pathLst>
          </a:custGeom>
          <a:solidFill>
            <a:srgbClr val="998C7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810626" y="1040620"/>
            <a:ext cx="12122150" cy="1019175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  <a:tabLst>
                <a:tab pos="3457575" algn="l"/>
                <a:tab pos="7294880" algn="l"/>
              </a:tabLst>
            </a:pPr>
            <a:r>
              <a:rPr dirty="0" spc="1465"/>
              <a:t>DATA	</a:t>
            </a:r>
            <a:r>
              <a:rPr dirty="0" spc="1880"/>
              <a:t>FLOW	</a:t>
            </a:r>
            <a:r>
              <a:rPr dirty="0" spc="1075"/>
              <a:t>DIAGRAM</a:t>
            </a: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58589" y="2684021"/>
            <a:ext cx="9972674" cy="6886574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95489" y="3915817"/>
            <a:ext cx="6461760" cy="19316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16900"/>
              </a:lnSpc>
              <a:spcBef>
                <a:spcPts val="90"/>
              </a:spcBef>
            </a:pPr>
            <a:r>
              <a:rPr dirty="0" sz="5350" spc="1545">
                <a:solidFill>
                  <a:srgbClr val="F0EDE9"/>
                </a:solidFill>
                <a:latin typeface="Microsoft Sans Serif"/>
                <a:cs typeface="Microsoft Sans Serif"/>
              </a:rPr>
              <a:t>TOOLS </a:t>
            </a:r>
            <a:r>
              <a:rPr dirty="0" sz="5350" spc="1115">
                <a:solidFill>
                  <a:srgbClr val="F0EDE9"/>
                </a:solidFill>
                <a:latin typeface="Microsoft Sans Serif"/>
                <a:cs typeface="Microsoft Sans Serif"/>
              </a:rPr>
              <a:t>AND </a:t>
            </a:r>
            <a:r>
              <a:rPr dirty="0" sz="5350" spc="1120">
                <a:solidFill>
                  <a:srgbClr val="F0EDE9"/>
                </a:solidFill>
                <a:latin typeface="Microsoft Sans Serif"/>
                <a:cs typeface="Microsoft Sans Serif"/>
              </a:rPr>
              <a:t> </a:t>
            </a:r>
            <a:r>
              <a:rPr dirty="0" sz="5350" spc="1505">
                <a:solidFill>
                  <a:srgbClr val="F0EDE9"/>
                </a:solidFill>
                <a:latin typeface="Microsoft Sans Serif"/>
                <a:cs typeface="Microsoft Sans Serif"/>
              </a:rPr>
              <a:t>T</a:t>
            </a:r>
            <a:r>
              <a:rPr dirty="0" sz="5350" spc="900">
                <a:solidFill>
                  <a:srgbClr val="F0EDE9"/>
                </a:solidFill>
                <a:latin typeface="Microsoft Sans Serif"/>
                <a:cs typeface="Microsoft Sans Serif"/>
              </a:rPr>
              <a:t>E</a:t>
            </a:r>
            <a:r>
              <a:rPr dirty="0" sz="5350" spc="1405">
                <a:solidFill>
                  <a:srgbClr val="F0EDE9"/>
                </a:solidFill>
                <a:latin typeface="Microsoft Sans Serif"/>
                <a:cs typeface="Microsoft Sans Serif"/>
              </a:rPr>
              <a:t>C</a:t>
            </a:r>
            <a:r>
              <a:rPr dirty="0" sz="5350" spc="1125">
                <a:solidFill>
                  <a:srgbClr val="F0EDE9"/>
                </a:solidFill>
                <a:latin typeface="Microsoft Sans Serif"/>
                <a:cs typeface="Microsoft Sans Serif"/>
              </a:rPr>
              <a:t>H</a:t>
            </a:r>
            <a:r>
              <a:rPr dirty="0" sz="5350" spc="1140">
                <a:solidFill>
                  <a:srgbClr val="F0EDE9"/>
                </a:solidFill>
                <a:latin typeface="Microsoft Sans Serif"/>
                <a:cs typeface="Microsoft Sans Serif"/>
              </a:rPr>
              <a:t>N</a:t>
            </a:r>
            <a:r>
              <a:rPr dirty="0" sz="5350" spc="1735">
                <a:solidFill>
                  <a:srgbClr val="F0EDE9"/>
                </a:solidFill>
                <a:latin typeface="Microsoft Sans Serif"/>
                <a:cs typeface="Microsoft Sans Serif"/>
              </a:rPr>
              <a:t>O</a:t>
            </a:r>
            <a:r>
              <a:rPr dirty="0" sz="5350" spc="1405">
                <a:solidFill>
                  <a:srgbClr val="F0EDE9"/>
                </a:solidFill>
                <a:latin typeface="Microsoft Sans Serif"/>
                <a:cs typeface="Microsoft Sans Serif"/>
              </a:rPr>
              <a:t>L</a:t>
            </a:r>
            <a:r>
              <a:rPr dirty="0" sz="5350" spc="1735">
                <a:solidFill>
                  <a:srgbClr val="F0EDE9"/>
                </a:solidFill>
                <a:latin typeface="Microsoft Sans Serif"/>
                <a:cs typeface="Microsoft Sans Serif"/>
              </a:rPr>
              <a:t>O</a:t>
            </a:r>
            <a:r>
              <a:rPr dirty="0" sz="5350" spc="1230">
                <a:solidFill>
                  <a:srgbClr val="F0EDE9"/>
                </a:solidFill>
                <a:latin typeface="Microsoft Sans Serif"/>
                <a:cs typeface="Microsoft Sans Serif"/>
              </a:rPr>
              <a:t>G</a:t>
            </a:r>
            <a:r>
              <a:rPr dirty="0" sz="5350" spc="969">
                <a:solidFill>
                  <a:srgbClr val="F0EDE9"/>
                </a:solidFill>
                <a:latin typeface="Microsoft Sans Serif"/>
                <a:cs typeface="Microsoft Sans Serif"/>
              </a:rPr>
              <a:t>Y</a:t>
            </a:r>
            <a:endParaRPr sz="535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809231" y="1998598"/>
            <a:ext cx="361315" cy="2570480"/>
          </a:xfrm>
          <a:prstGeom prst="rect">
            <a:avLst/>
          </a:prstGeom>
        </p:spPr>
        <p:txBody>
          <a:bodyPr wrap="square" lIns="0" tIns="24892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960"/>
              </a:spcBef>
            </a:pPr>
            <a:r>
              <a:rPr dirty="0" sz="3900" spc="-535">
                <a:solidFill>
                  <a:srgbClr val="F0EDE9"/>
                </a:solidFill>
                <a:latin typeface="Trebuchet MS"/>
                <a:cs typeface="Trebuchet MS"/>
              </a:rPr>
              <a:t>1</a:t>
            </a:r>
            <a:endParaRPr sz="39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865"/>
              </a:spcBef>
            </a:pPr>
            <a:r>
              <a:rPr dirty="0" sz="3900" spc="595">
                <a:solidFill>
                  <a:srgbClr val="F0EDE9"/>
                </a:solidFill>
                <a:latin typeface="Trebuchet MS"/>
                <a:cs typeface="Trebuchet MS"/>
              </a:rPr>
              <a:t>2</a:t>
            </a:r>
            <a:endParaRPr sz="39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2275"/>
              </a:spcBef>
            </a:pPr>
            <a:r>
              <a:rPr dirty="0" sz="3900" spc="555">
                <a:solidFill>
                  <a:srgbClr val="F0EDE9"/>
                </a:solidFill>
                <a:latin typeface="Trebuchet MS"/>
                <a:cs typeface="Trebuchet MS"/>
              </a:rPr>
              <a:t>3</a:t>
            </a:r>
            <a:endParaRPr sz="39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487372" y="2290688"/>
            <a:ext cx="3147060" cy="222504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3100" spc="60">
                <a:solidFill>
                  <a:srgbClr val="F0EDE9"/>
                </a:solidFill>
                <a:latin typeface="Tahoma"/>
                <a:cs typeface="Tahoma"/>
              </a:rPr>
              <a:t>HTML</a:t>
            </a:r>
            <a:endParaRPr sz="3100">
              <a:latin typeface="Tahoma"/>
              <a:cs typeface="Tahoma"/>
            </a:endParaRPr>
          </a:p>
          <a:p>
            <a:pPr marL="12700" marR="5080">
              <a:lnSpc>
                <a:spcPts val="7059"/>
              </a:lnSpc>
              <a:spcBef>
                <a:spcPts val="75"/>
              </a:spcBef>
            </a:pPr>
            <a:r>
              <a:rPr dirty="0" sz="3100" spc="-15">
                <a:solidFill>
                  <a:srgbClr val="F0EDE9"/>
                </a:solidFill>
                <a:latin typeface="Tahoma"/>
                <a:cs typeface="Tahoma"/>
              </a:rPr>
              <a:t>CSS</a:t>
            </a:r>
            <a:r>
              <a:rPr dirty="0" sz="3100" spc="-195">
                <a:solidFill>
                  <a:srgbClr val="F0EDE9"/>
                </a:solidFill>
                <a:latin typeface="Tahoma"/>
                <a:cs typeface="Tahoma"/>
              </a:rPr>
              <a:t> </a:t>
            </a:r>
            <a:r>
              <a:rPr dirty="0" sz="3100" spc="114">
                <a:solidFill>
                  <a:srgbClr val="F0EDE9"/>
                </a:solidFill>
                <a:latin typeface="Tahoma"/>
                <a:cs typeface="Tahoma"/>
              </a:rPr>
              <a:t>&amp;</a:t>
            </a:r>
            <a:r>
              <a:rPr dirty="0" sz="3100" spc="-195">
                <a:solidFill>
                  <a:srgbClr val="F0EDE9"/>
                </a:solidFill>
                <a:latin typeface="Tahoma"/>
                <a:cs typeface="Tahoma"/>
              </a:rPr>
              <a:t> </a:t>
            </a:r>
            <a:r>
              <a:rPr dirty="0" sz="3100" spc="20">
                <a:solidFill>
                  <a:srgbClr val="F0EDE9"/>
                </a:solidFill>
                <a:latin typeface="Tahoma"/>
                <a:cs typeface="Tahoma"/>
              </a:rPr>
              <a:t>BOOSTRAP </a:t>
            </a:r>
            <a:r>
              <a:rPr dirty="0" sz="3100" spc="-955">
                <a:solidFill>
                  <a:srgbClr val="F0EDE9"/>
                </a:solidFill>
                <a:latin typeface="Tahoma"/>
                <a:cs typeface="Tahoma"/>
              </a:rPr>
              <a:t> </a:t>
            </a:r>
            <a:r>
              <a:rPr dirty="0" sz="3100" spc="-120">
                <a:solidFill>
                  <a:srgbClr val="F0EDE9"/>
                </a:solidFill>
                <a:latin typeface="Tahoma"/>
                <a:cs typeface="Tahoma"/>
              </a:rPr>
              <a:t>JAVASCRIPT</a:t>
            </a:r>
            <a:endParaRPr sz="3100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809231" y="4916686"/>
            <a:ext cx="2181225" cy="4972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3910"/>
              </a:lnSpc>
              <a:tabLst>
                <a:tab pos="690245" algn="l"/>
              </a:tabLst>
            </a:pPr>
            <a:r>
              <a:rPr dirty="0" baseline="-4273" sz="5850" spc="1177">
                <a:solidFill>
                  <a:srgbClr val="F0EDE9"/>
                </a:solidFill>
                <a:latin typeface="Trebuchet MS"/>
                <a:cs typeface="Trebuchet MS"/>
              </a:rPr>
              <a:t>4	</a:t>
            </a:r>
            <a:r>
              <a:rPr dirty="0" sz="3100">
                <a:solidFill>
                  <a:srgbClr val="F0EDE9"/>
                </a:solidFill>
                <a:latin typeface="Tahoma"/>
                <a:cs typeface="Tahoma"/>
              </a:rPr>
              <a:t>DJANGO</a:t>
            </a:r>
            <a:endParaRPr sz="3100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809231" y="5781306"/>
            <a:ext cx="350520" cy="61849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3900" spc="509">
                <a:solidFill>
                  <a:srgbClr val="F0EDE9"/>
                </a:solidFill>
                <a:latin typeface="Trebuchet MS"/>
                <a:cs typeface="Trebuchet MS"/>
              </a:rPr>
              <a:t>5</a:t>
            </a:r>
            <a:endParaRPr sz="39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487372" y="5797439"/>
            <a:ext cx="4347845" cy="49720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3100" spc="25">
                <a:solidFill>
                  <a:srgbClr val="F0EDE9"/>
                </a:solidFill>
                <a:latin typeface="Tahoma"/>
                <a:cs typeface="Tahoma"/>
              </a:rPr>
              <a:t>POSTGRESQL&amp;</a:t>
            </a:r>
            <a:r>
              <a:rPr dirty="0" sz="3100" spc="-185">
                <a:solidFill>
                  <a:srgbClr val="F0EDE9"/>
                </a:solidFill>
                <a:latin typeface="Tahoma"/>
                <a:cs typeface="Tahoma"/>
              </a:rPr>
              <a:t> </a:t>
            </a:r>
            <a:r>
              <a:rPr dirty="0" sz="3100" spc="50">
                <a:solidFill>
                  <a:srgbClr val="F0EDE9"/>
                </a:solidFill>
                <a:latin typeface="Tahoma"/>
                <a:cs typeface="Tahoma"/>
              </a:rPr>
              <a:t>SQL</a:t>
            </a:r>
            <a:r>
              <a:rPr dirty="0" sz="3100" spc="-180">
                <a:solidFill>
                  <a:srgbClr val="F0EDE9"/>
                </a:solidFill>
                <a:latin typeface="Tahoma"/>
                <a:cs typeface="Tahoma"/>
              </a:rPr>
              <a:t> </a:t>
            </a:r>
            <a:r>
              <a:rPr dirty="0" sz="3100" spc="-145">
                <a:solidFill>
                  <a:srgbClr val="F0EDE9"/>
                </a:solidFill>
                <a:latin typeface="Tahoma"/>
                <a:cs typeface="Tahoma"/>
              </a:rPr>
              <a:t>LITE</a:t>
            </a:r>
            <a:endParaRPr sz="31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809231" y="6659450"/>
            <a:ext cx="6759575" cy="1111250"/>
          </a:xfrm>
          <a:prstGeom prst="rect">
            <a:avLst/>
          </a:prstGeom>
        </p:spPr>
        <p:txBody>
          <a:bodyPr wrap="square" lIns="0" tIns="24130" rIns="0" bIns="0" rtlCol="0" vert="horz">
            <a:spAutoFit/>
          </a:bodyPr>
          <a:lstStyle/>
          <a:p>
            <a:pPr marL="690245" marR="5080" indent="-678180">
              <a:lnSpc>
                <a:spcPts val="4280"/>
              </a:lnSpc>
              <a:spcBef>
                <a:spcPts val="190"/>
              </a:spcBef>
              <a:tabLst>
                <a:tab pos="690245" algn="l"/>
              </a:tabLst>
            </a:pPr>
            <a:r>
              <a:rPr dirty="0" baseline="-24928" sz="5850" spc="1320">
                <a:solidFill>
                  <a:srgbClr val="F0EDE9"/>
                </a:solidFill>
                <a:latin typeface="Trebuchet MS"/>
                <a:cs typeface="Trebuchet MS"/>
              </a:rPr>
              <a:t>6	</a:t>
            </a:r>
            <a:r>
              <a:rPr dirty="0" sz="3100" spc="35">
                <a:solidFill>
                  <a:srgbClr val="F0EDE9"/>
                </a:solidFill>
                <a:latin typeface="Tahoma"/>
                <a:cs typeface="Tahoma"/>
              </a:rPr>
              <a:t>Profile</a:t>
            </a:r>
            <a:r>
              <a:rPr dirty="0" sz="3100" spc="-170">
                <a:solidFill>
                  <a:srgbClr val="F0EDE9"/>
                </a:solidFill>
                <a:latin typeface="Tahoma"/>
                <a:cs typeface="Tahoma"/>
              </a:rPr>
              <a:t> </a:t>
            </a:r>
            <a:r>
              <a:rPr dirty="0" sz="3100" spc="45">
                <a:solidFill>
                  <a:srgbClr val="F0EDE9"/>
                </a:solidFill>
                <a:latin typeface="Tahoma"/>
                <a:cs typeface="Tahoma"/>
              </a:rPr>
              <a:t>information</a:t>
            </a:r>
            <a:r>
              <a:rPr dirty="0" sz="3100" spc="-165">
                <a:solidFill>
                  <a:srgbClr val="F0EDE9"/>
                </a:solidFill>
                <a:latin typeface="Tahoma"/>
                <a:cs typeface="Tahoma"/>
              </a:rPr>
              <a:t> </a:t>
            </a:r>
            <a:r>
              <a:rPr dirty="0" sz="3100" spc="-5">
                <a:solidFill>
                  <a:srgbClr val="F0EDE9"/>
                </a:solidFill>
                <a:latin typeface="Tahoma"/>
                <a:cs typeface="Tahoma"/>
              </a:rPr>
              <a:t>like</a:t>
            </a:r>
            <a:r>
              <a:rPr dirty="0" sz="3100" spc="-170">
                <a:solidFill>
                  <a:srgbClr val="F0EDE9"/>
                </a:solidFill>
                <a:latin typeface="Tahoma"/>
                <a:cs typeface="Tahoma"/>
              </a:rPr>
              <a:t> </a:t>
            </a:r>
            <a:r>
              <a:rPr dirty="0" sz="3100" spc="30">
                <a:solidFill>
                  <a:srgbClr val="F0EDE9"/>
                </a:solidFill>
                <a:latin typeface="Tahoma"/>
                <a:cs typeface="Tahoma"/>
              </a:rPr>
              <a:t>email</a:t>
            </a:r>
            <a:r>
              <a:rPr dirty="0" sz="3100" spc="-165">
                <a:solidFill>
                  <a:srgbClr val="F0EDE9"/>
                </a:solidFill>
                <a:latin typeface="Tahoma"/>
                <a:cs typeface="Tahoma"/>
              </a:rPr>
              <a:t> </a:t>
            </a:r>
            <a:r>
              <a:rPr dirty="0" sz="3100" spc="75">
                <a:solidFill>
                  <a:srgbClr val="F0EDE9"/>
                </a:solidFill>
                <a:latin typeface="Tahoma"/>
                <a:cs typeface="Tahoma"/>
              </a:rPr>
              <a:t>bio</a:t>
            </a:r>
            <a:r>
              <a:rPr dirty="0" sz="3100" spc="-170">
                <a:solidFill>
                  <a:srgbClr val="F0EDE9"/>
                </a:solidFill>
                <a:latin typeface="Tahoma"/>
                <a:cs typeface="Tahoma"/>
              </a:rPr>
              <a:t> </a:t>
            </a:r>
            <a:r>
              <a:rPr dirty="0" sz="3100" spc="114">
                <a:solidFill>
                  <a:srgbClr val="F0EDE9"/>
                </a:solidFill>
                <a:latin typeface="Tahoma"/>
                <a:cs typeface="Tahoma"/>
              </a:rPr>
              <a:t>&amp; </a:t>
            </a:r>
            <a:r>
              <a:rPr dirty="0" sz="3100" spc="-950">
                <a:solidFill>
                  <a:srgbClr val="F0EDE9"/>
                </a:solidFill>
                <a:latin typeface="Tahoma"/>
                <a:cs typeface="Tahoma"/>
              </a:rPr>
              <a:t> </a:t>
            </a:r>
            <a:r>
              <a:rPr dirty="0" sz="3100" spc="40">
                <a:solidFill>
                  <a:srgbClr val="F0EDE9"/>
                </a:solidFill>
                <a:latin typeface="Tahoma"/>
                <a:cs typeface="Tahoma"/>
              </a:rPr>
              <a:t>profile</a:t>
            </a:r>
            <a:r>
              <a:rPr dirty="0" sz="3100" spc="-175">
                <a:solidFill>
                  <a:srgbClr val="F0EDE9"/>
                </a:solidFill>
                <a:latin typeface="Tahoma"/>
                <a:cs typeface="Tahoma"/>
              </a:rPr>
              <a:t> </a:t>
            </a:r>
            <a:r>
              <a:rPr dirty="0" sz="3100" spc="45">
                <a:solidFill>
                  <a:srgbClr val="F0EDE9"/>
                </a:solidFill>
                <a:latin typeface="Tahoma"/>
                <a:cs typeface="Tahoma"/>
              </a:rPr>
              <a:t>can</a:t>
            </a:r>
            <a:r>
              <a:rPr dirty="0" sz="3100" spc="-175">
                <a:solidFill>
                  <a:srgbClr val="F0EDE9"/>
                </a:solidFill>
                <a:latin typeface="Tahoma"/>
                <a:cs typeface="Tahoma"/>
              </a:rPr>
              <a:t> </a:t>
            </a:r>
            <a:r>
              <a:rPr dirty="0" sz="3100" spc="90">
                <a:solidFill>
                  <a:srgbClr val="F0EDE9"/>
                </a:solidFill>
                <a:latin typeface="Tahoma"/>
                <a:cs typeface="Tahoma"/>
              </a:rPr>
              <a:t>be</a:t>
            </a:r>
            <a:r>
              <a:rPr dirty="0" sz="3100" spc="-170">
                <a:solidFill>
                  <a:srgbClr val="F0EDE9"/>
                </a:solidFill>
                <a:latin typeface="Tahoma"/>
                <a:cs typeface="Tahoma"/>
              </a:rPr>
              <a:t> </a:t>
            </a:r>
            <a:r>
              <a:rPr dirty="0" sz="3100" spc="75">
                <a:solidFill>
                  <a:srgbClr val="F0EDE9"/>
                </a:solidFill>
                <a:latin typeface="Tahoma"/>
                <a:cs typeface="Tahoma"/>
              </a:rPr>
              <a:t>updated</a:t>
            </a:r>
            <a:endParaRPr sz="3100">
              <a:latin typeface="Tahoma"/>
              <a:cs typeface="Tahoma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0" y="9983193"/>
            <a:ext cx="18288000" cy="28575"/>
          </a:xfrm>
          <a:custGeom>
            <a:avLst/>
            <a:gdLst/>
            <a:ahLst/>
            <a:cxnLst/>
            <a:rect l="l" t="t" r="r" b="b"/>
            <a:pathLst>
              <a:path w="18288000" h="28575">
                <a:moveTo>
                  <a:pt x="0" y="28574"/>
                </a:moveTo>
                <a:lnTo>
                  <a:pt x="0" y="0"/>
                </a:lnTo>
                <a:lnTo>
                  <a:pt x="18287999" y="0"/>
                </a:lnTo>
                <a:lnTo>
                  <a:pt x="18287999" y="28574"/>
                </a:lnTo>
                <a:lnTo>
                  <a:pt x="0" y="28574"/>
                </a:lnTo>
                <a:close/>
              </a:path>
            </a:pathLst>
          </a:custGeom>
          <a:solidFill>
            <a:srgbClr val="C7B8A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0" y="287422"/>
            <a:ext cx="18288000" cy="28575"/>
          </a:xfrm>
          <a:custGeom>
            <a:avLst/>
            <a:gdLst/>
            <a:ahLst/>
            <a:cxnLst/>
            <a:rect l="l" t="t" r="r" b="b"/>
            <a:pathLst>
              <a:path w="18288000" h="28575">
                <a:moveTo>
                  <a:pt x="0" y="28574"/>
                </a:moveTo>
                <a:lnTo>
                  <a:pt x="0" y="0"/>
                </a:lnTo>
                <a:lnTo>
                  <a:pt x="18287999" y="0"/>
                </a:lnTo>
                <a:lnTo>
                  <a:pt x="18287999" y="28574"/>
                </a:lnTo>
                <a:lnTo>
                  <a:pt x="0" y="28574"/>
                </a:lnTo>
                <a:close/>
              </a:path>
            </a:pathLst>
          </a:custGeom>
          <a:solidFill>
            <a:srgbClr val="C7B8A0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UTKARSH AGARWAL</dc:creator>
  <cp:keywords>DAFSyRu5b2g,BAFKfmYbYqw</cp:keywords>
  <dc:title>Beige Minimalist Aesthetic Company Profile Presentation</dc:title>
  <dcterms:created xsi:type="dcterms:W3CDTF">2022-11-23T19:18:41Z</dcterms:created>
  <dcterms:modified xsi:type="dcterms:W3CDTF">2022-11-23T19:18:41Z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2022-11-23T00:00:00Z</vt:filetime>
  </property>
  <property fmtid="{D5CDD505-2E9C-101B-9397-08002B2CF9AE}" pid="3" name="Creator">
    <vt:lpwstr>Canva</vt:lpwstr>
  </property>
  <property fmtid="{D5CDD505-2E9C-101B-9397-08002B2CF9AE}" pid="4" name="LastSaved">
    <vt:filetime>2022-11-23T00:00:00Z</vt:filetime>
  </property>
</Properties>
</file>